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5"/>
  </p:notesMasterIdLst>
  <p:handoutMasterIdLst>
    <p:handoutMasterId r:id="rId36"/>
  </p:handoutMasterIdLst>
  <p:sldIdLst>
    <p:sldId id="342" r:id="rId5"/>
    <p:sldId id="384" r:id="rId6"/>
    <p:sldId id="387" r:id="rId7"/>
    <p:sldId id="388" r:id="rId8"/>
    <p:sldId id="389" r:id="rId9"/>
    <p:sldId id="385" r:id="rId10"/>
    <p:sldId id="390" r:id="rId11"/>
    <p:sldId id="397" r:id="rId12"/>
    <p:sldId id="386" r:id="rId13"/>
    <p:sldId id="391" r:id="rId14"/>
    <p:sldId id="392" r:id="rId15"/>
    <p:sldId id="393" r:id="rId16"/>
    <p:sldId id="394" r:id="rId17"/>
    <p:sldId id="395" r:id="rId18"/>
    <p:sldId id="410" r:id="rId19"/>
    <p:sldId id="396" r:id="rId20"/>
    <p:sldId id="398" r:id="rId21"/>
    <p:sldId id="399" r:id="rId22"/>
    <p:sldId id="400" r:id="rId23"/>
    <p:sldId id="401" r:id="rId24"/>
    <p:sldId id="402" r:id="rId25"/>
    <p:sldId id="403" r:id="rId26"/>
    <p:sldId id="404" r:id="rId27"/>
    <p:sldId id="405" r:id="rId28"/>
    <p:sldId id="406" r:id="rId29"/>
    <p:sldId id="407" r:id="rId30"/>
    <p:sldId id="408" r:id="rId31"/>
    <p:sldId id="409" r:id="rId32"/>
    <p:sldId id="411" r:id="rId33"/>
    <p:sldId id="383"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704C6D1-F5B2-4EF5-A92D-F6E7D216B5BC}">
          <p14:sldIdLst>
            <p14:sldId id="342"/>
            <p14:sldId id="384"/>
            <p14:sldId id="387"/>
            <p14:sldId id="388"/>
            <p14:sldId id="389"/>
            <p14:sldId id="385"/>
            <p14:sldId id="390"/>
            <p14:sldId id="397"/>
          </p14:sldIdLst>
        </p14:section>
        <p14:section name="Phase A: Archi Vision" id="{8847A70F-5E11-44A7-9981-2266461FEBEF}">
          <p14:sldIdLst>
            <p14:sldId id="386"/>
            <p14:sldId id="391"/>
            <p14:sldId id="392"/>
            <p14:sldId id="393"/>
            <p14:sldId id="394"/>
            <p14:sldId id="395"/>
            <p14:sldId id="410"/>
          </p14:sldIdLst>
        </p14:section>
        <p14:section name="Phase B: Business Architecture" id="{0AEEA379-7622-47C3-8671-E7A6A25F6B1A}">
          <p14:sldIdLst>
            <p14:sldId id="396"/>
            <p14:sldId id="398"/>
            <p14:sldId id="399"/>
            <p14:sldId id="400"/>
            <p14:sldId id="401"/>
            <p14:sldId id="402"/>
            <p14:sldId id="403"/>
            <p14:sldId id="404"/>
            <p14:sldId id="405"/>
            <p14:sldId id="406"/>
            <p14:sldId id="407"/>
            <p14:sldId id="408"/>
            <p14:sldId id="409"/>
            <p14:sldId id="411"/>
          </p14:sldIdLst>
        </p14:section>
        <p14:section name="Cover Page" id="{84555F72-2264-44B2-802D-6CA29A0B7002}">
          <p14:sldIdLst>
            <p14:sldId id="3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FBFE"/>
    <a:srgbClr val="000000"/>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0A1B5D5-9B99-4C35-A422-299274C8766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59" autoAdjust="0"/>
    <p:restoredTop sz="91995" autoAdjust="0"/>
  </p:normalViewPr>
  <p:slideViewPr>
    <p:cSldViewPr snapToGrid="0" snapToObjects="1" showGuides="1">
      <p:cViewPr varScale="1">
        <p:scale>
          <a:sx n="94" d="100"/>
          <a:sy n="94" d="100"/>
        </p:scale>
        <p:origin x="618" y="31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459878-C319-6BF3-52DC-16FA4340A6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82FA7FC-DFAE-8499-5A3E-AD9648D7FC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8BFD57-AB0A-470B-A7AF-56DFE7B5174A}" type="datetimeFigureOut">
              <a:rPr lang="en-US" smtClean="0"/>
              <a:t>2/16/2025</a:t>
            </a:fld>
            <a:endParaRPr lang="en-US" dirty="0"/>
          </a:p>
        </p:txBody>
      </p:sp>
      <p:sp>
        <p:nvSpPr>
          <p:cNvPr id="4" name="Footer Placeholder 3">
            <a:extLst>
              <a:ext uri="{FF2B5EF4-FFF2-40B4-BE49-F238E27FC236}">
                <a16:creationId xmlns:a16="http://schemas.microsoft.com/office/drawing/2014/main" id="{4C9C12BB-9544-9F9A-BEDA-E716864385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D1E77E4-B9A2-A882-9240-3AE65EE217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61A1-75D9-49F7-83EB-F5872642613A}" type="slidenum">
              <a:rPr lang="en-US" smtClean="0"/>
              <a:t>‹#›</a:t>
            </a:fld>
            <a:endParaRPr lang="en-US" dirty="0"/>
          </a:p>
        </p:txBody>
      </p:sp>
    </p:spTree>
    <p:extLst>
      <p:ext uri="{BB962C8B-B14F-4D97-AF65-F5344CB8AC3E}">
        <p14:creationId xmlns:p14="http://schemas.microsoft.com/office/powerpoint/2010/main" val="147732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2/16/2025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a:t>
            </a:fld>
            <a:endParaRPr lang="en-US" dirty="0"/>
          </a:p>
        </p:txBody>
      </p:sp>
    </p:spTree>
    <p:extLst>
      <p:ext uri="{BB962C8B-B14F-4D97-AF65-F5344CB8AC3E}">
        <p14:creationId xmlns:p14="http://schemas.microsoft.com/office/powerpoint/2010/main" val="1575999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294A2-7F26-1F10-2862-A5003F5292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9461A8-0559-3CC7-73EF-CB99F49036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C1027A-B2DD-436D-A866-11463F088A0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E73AA8C-BC0A-FBF6-0C68-373CEC26F3E7}"/>
              </a:ext>
            </a:extLst>
          </p:cNvPr>
          <p:cNvSpPr>
            <a:spLocks noGrp="1"/>
          </p:cNvSpPr>
          <p:nvPr>
            <p:ph type="sldNum" sz="quarter" idx="5"/>
          </p:nvPr>
        </p:nvSpPr>
        <p:spPr/>
        <p:txBody>
          <a:bodyPr/>
          <a:lstStyle/>
          <a:p>
            <a:fld id="{DEF75CB5-5666-5049-9AE0-38EFD385C21E}" type="slidenum">
              <a:rPr lang="en-US" smtClean="0"/>
              <a:t>30</a:t>
            </a:fld>
            <a:endParaRPr lang="en-US" dirty="0"/>
          </a:p>
        </p:txBody>
      </p:sp>
    </p:spTree>
    <p:extLst>
      <p:ext uri="{BB962C8B-B14F-4D97-AF65-F5344CB8AC3E}">
        <p14:creationId xmlns:p14="http://schemas.microsoft.com/office/powerpoint/2010/main" val="20245178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Subtitle">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304799"/>
            <a:ext cx="12191998" cy="3215641"/>
          </a:xfrm>
        </p:spPr>
        <p:txBody>
          <a:bodyPr lIns="0" rIns="0" bIns="0" anchor="b" anchorCtr="0">
            <a:noAutofit/>
          </a:bodyPr>
          <a:lstStyle>
            <a:lvl1pPr algn="ctr">
              <a:defRPr sz="6000" kern="1200" cap="all" spc="300" baseline="0">
                <a:solidFill>
                  <a:schemeClr val="accent3">
                    <a:lumMod val="75000"/>
                  </a:schemeClr>
                </a:solidFill>
              </a:defRPr>
            </a:lvl1pPr>
          </a:lstStyle>
          <a:p>
            <a:r>
              <a:rPr lang="en-US" dirty="0"/>
              <a:t>Click to add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670628"/>
            <a:ext cx="12191997" cy="2577772"/>
          </a:xfrm>
        </p:spPr>
        <p:txBody>
          <a:bodyPr>
            <a:noAutofit/>
          </a:bodyPr>
          <a:lstStyle>
            <a:lvl1pPr marL="0" indent="0" algn="ctr">
              <a:buNone/>
              <a:defRPr sz="3200" b="0" i="0" cap="all" spc="600" baseline="0">
                <a:solidFill>
                  <a:schemeClr val="accent3"/>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41193215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2 column">
    <p:bg>
      <p:bgPr>
        <a:gradFill>
          <a:gsLst>
            <a:gs pos="100000">
              <a:schemeClr val="tx2"/>
            </a:gs>
            <a:gs pos="81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23B0D0-B01D-0BB0-6127-A878BE49D18E}"/>
              </a:ext>
              <a:ext uri="{C183D7F6-B498-43B3-948B-1728B52AA6E4}">
                <adec:decorative xmlns:adec="http://schemas.microsoft.com/office/drawing/2017/decorative" val="1"/>
              </a:ext>
            </a:extLst>
          </p:cNvPr>
          <p:cNvSpPr/>
          <p:nvPr userDrawn="1"/>
        </p:nvSpPr>
        <p:spPr>
          <a:xfrm>
            <a:off x="6039728" y="-6350"/>
            <a:ext cx="6154615"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6889627" y="173736"/>
            <a:ext cx="4352662" cy="220370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Picture Placeholder 9">
            <a:extLst>
              <a:ext uri="{FF2B5EF4-FFF2-40B4-BE49-F238E27FC236}">
                <a16:creationId xmlns:a16="http://schemas.microsoft.com/office/drawing/2014/main" id="{6C363351-4779-B42E-ED7A-C4AF2920BABC}"/>
              </a:ext>
            </a:extLst>
          </p:cNvPr>
          <p:cNvSpPr>
            <a:spLocks noGrp="1"/>
          </p:cNvSpPr>
          <p:nvPr>
            <p:ph type="pic" sz="quarter" idx="37"/>
          </p:nvPr>
        </p:nvSpPr>
        <p:spPr>
          <a:xfrm>
            <a:off x="336550" y="336550"/>
            <a:ext cx="5303640" cy="6184900"/>
          </a:xfrm>
        </p:spPr>
        <p:txBody>
          <a:bodyPr/>
          <a:lstStyle>
            <a:lvl1pPr algn="ctr">
              <a:defRPr sz="2000"/>
            </a:lvl1pPr>
          </a:lstStyle>
          <a:p>
            <a:r>
              <a:rPr lang="en-US"/>
              <a:t>Click icon to add picture</a:t>
            </a:r>
            <a:endParaRPr lang="en-US" dirty="0"/>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6889627" y="3104277"/>
            <a:ext cx="4371560" cy="3022201"/>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cxnSp>
        <p:nvCxnSpPr>
          <p:cNvPr id="4" name="Straight Connector 3">
            <a:extLst>
              <a:ext uri="{FF2B5EF4-FFF2-40B4-BE49-F238E27FC236}">
                <a16:creationId xmlns:a16="http://schemas.microsoft.com/office/drawing/2014/main" id="{F0712911-615E-724B-FC0F-996291526D31}"/>
              </a:ext>
              <a:ext uri="{C183D7F6-B498-43B3-948B-1728B52AA6E4}">
                <adec:decorative xmlns:adec="http://schemas.microsoft.com/office/drawing/2017/decorative" val="1"/>
              </a:ext>
            </a:extLst>
          </p:cNvPr>
          <p:cNvCxnSpPr>
            <a:cxnSpLocks/>
          </p:cNvCxnSpPr>
          <p:nvPr userDrawn="1"/>
        </p:nvCxnSpPr>
        <p:spPr>
          <a:xfrm>
            <a:off x="6889627" y="2679480"/>
            <a:ext cx="4352662"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0826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2 column">
    <p:bg>
      <p:bgPr>
        <a:gradFill>
          <a:gsLst>
            <a:gs pos="100000">
              <a:schemeClr val="tx2"/>
            </a:gs>
            <a:gs pos="81000">
              <a:schemeClr val="accent6"/>
            </a:gs>
            <a:gs pos="55000">
              <a:srgbClr val="02090E"/>
            </a:gs>
            <a:gs pos="14000">
              <a:schemeClr val="accent4">
                <a:lumMod val="75000"/>
              </a:schemeClr>
            </a:gs>
            <a:gs pos="0">
              <a:schemeClr val="accent4"/>
            </a:gs>
          </a:gsLst>
          <a:lin ang="27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FFF0E2-6B47-67EB-D6AA-D972E7B7C367}"/>
              </a:ext>
              <a:ext uri="{C183D7F6-B498-43B3-948B-1728B52AA6E4}">
                <adec:decorative xmlns:adec="http://schemas.microsoft.com/office/drawing/2017/decorative" val="1"/>
              </a:ext>
            </a:extLst>
          </p:cNvPr>
          <p:cNvSpPr/>
          <p:nvPr userDrawn="1"/>
        </p:nvSpPr>
        <p:spPr>
          <a:xfrm>
            <a:off x="0" y="-6350"/>
            <a:ext cx="464695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cxnSp>
        <p:nvCxnSpPr>
          <p:cNvPr id="4" name="Straight Connector 3">
            <a:extLst>
              <a:ext uri="{FF2B5EF4-FFF2-40B4-BE49-F238E27FC236}">
                <a16:creationId xmlns:a16="http://schemas.microsoft.com/office/drawing/2014/main" id="{94827F6F-999F-23E9-8C09-325D1A76B07A}"/>
              </a:ext>
              <a:ext uri="{C183D7F6-B498-43B3-948B-1728B52AA6E4}">
                <adec:decorative xmlns:adec="http://schemas.microsoft.com/office/drawing/2017/decorative" val="1"/>
              </a:ext>
            </a:extLst>
          </p:cNvPr>
          <p:cNvCxnSpPr>
            <a:cxnSpLocks/>
          </p:cNvCxnSpPr>
          <p:nvPr userDrawn="1"/>
        </p:nvCxnSpPr>
        <p:spPr>
          <a:xfrm>
            <a:off x="835831" y="2680134"/>
            <a:ext cx="3114078"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171396"/>
            <a:ext cx="3736630" cy="2202350"/>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41716" y="3078480"/>
            <a:ext cx="3108193" cy="3047997"/>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2" name="Table Placeholder 11">
            <a:extLst>
              <a:ext uri="{FF2B5EF4-FFF2-40B4-BE49-F238E27FC236}">
                <a16:creationId xmlns:a16="http://schemas.microsoft.com/office/drawing/2014/main" id="{D360C16C-E69B-FDEF-F033-CA9A2E238288}"/>
              </a:ext>
            </a:extLst>
          </p:cNvPr>
          <p:cNvSpPr>
            <a:spLocks noGrp="1"/>
          </p:cNvSpPr>
          <p:nvPr>
            <p:ph type="tbl" sz="quarter" idx="37"/>
          </p:nvPr>
        </p:nvSpPr>
        <p:spPr>
          <a:xfrm>
            <a:off x="5067300" y="404813"/>
            <a:ext cx="6705600" cy="6048375"/>
          </a:xfrm>
        </p:spPr>
        <p:txBody>
          <a:bodyPr/>
          <a:lstStyle>
            <a:lvl1pPr>
              <a:defRPr sz="2400">
                <a:latin typeface="+mn-lt"/>
              </a:defRPr>
            </a:lvl1pPr>
          </a:lstStyle>
          <a:p>
            <a:r>
              <a:rPr lang="en-US"/>
              <a:t>Click icon to add table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Tree>
    <p:extLst>
      <p:ext uri="{BB962C8B-B14F-4D97-AF65-F5344CB8AC3E}">
        <p14:creationId xmlns:p14="http://schemas.microsoft.com/office/powerpoint/2010/main" val="39072198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96A82D-0723-4BA3-0283-9F0D67B0CEF4}"/>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6A20A5FD-BDFB-45F2-E644-E93FB81CA575}"/>
              </a:ext>
              <a:ext uri="{C183D7F6-B498-43B3-948B-1728B52AA6E4}">
                <adec:decorative xmlns:adec="http://schemas.microsoft.com/office/drawing/2017/decorative" val="1"/>
              </a:ext>
            </a:extLst>
          </p:cNvPr>
          <p:cNvCxnSpPr>
            <a:cxnSpLocks/>
          </p:cNvCxnSpPr>
          <p:nvPr userDrawn="1"/>
        </p:nvCxnSpPr>
        <p:spPr>
          <a:xfrm>
            <a:off x="807039" y="1983416"/>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33562" y="433906"/>
            <a:ext cx="10515601"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14302" y="2465535"/>
            <a:ext cx="7303538" cy="3427265"/>
          </a:xfrm>
        </p:spPr>
        <p:txBody>
          <a:bodyPr/>
          <a:lstStyle>
            <a:lvl1pPr marL="283464" indent="-283464">
              <a:lnSpc>
                <a:spcPct val="120000"/>
              </a:lnSpc>
              <a:spcBef>
                <a:spcPts val="1000"/>
              </a:spcBef>
              <a:buClr>
                <a:schemeClr val="accent3"/>
              </a:buClr>
              <a:buFont typeface="Arial" panose="020B0604020202020204" pitchFamily="34" charset="0"/>
              <a:buChar char="•"/>
              <a:defRPr sz="1800" spc="0" baseline="0">
                <a:solidFill>
                  <a:schemeClr val="bg1"/>
                </a:solidFill>
                <a:latin typeface="+mn-lt"/>
              </a:defRPr>
            </a:lvl1pPr>
            <a:lvl2pPr marL="566928" indent="-283464">
              <a:lnSpc>
                <a:spcPct val="120000"/>
              </a:lnSpc>
              <a:spcBef>
                <a:spcPts val="500"/>
              </a:spcBef>
              <a:buClr>
                <a:schemeClr val="accent3"/>
              </a:buClr>
              <a:defRPr sz="1800" spc="0"/>
            </a:lvl2pPr>
            <a:lvl3pPr marL="859536" indent="-283464">
              <a:lnSpc>
                <a:spcPct val="120000"/>
              </a:lnSpc>
              <a:spcBef>
                <a:spcPts val="500"/>
              </a:spcBef>
              <a:buClr>
                <a:schemeClr val="accent3"/>
              </a:buClr>
              <a:defRPr sz="1800" spc="0"/>
            </a:lvl3pPr>
            <a:lvl4pPr marL="1152144">
              <a:lnSpc>
                <a:spcPct val="120000"/>
              </a:lnSpc>
              <a:spcBef>
                <a:spcPts val="500"/>
              </a:spcBef>
              <a:buClr>
                <a:schemeClr val="accent3"/>
              </a:buCl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0" name="Content Placeholder 9">
            <a:extLst>
              <a:ext uri="{FF2B5EF4-FFF2-40B4-BE49-F238E27FC236}">
                <a16:creationId xmlns:a16="http://schemas.microsoft.com/office/drawing/2014/main" id="{4E7FC75E-AA73-003E-D4E3-B1819886AF9C}"/>
              </a:ext>
            </a:extLst>
          </p:cNvPr>
          <p:cNvSpPr>
            <a:spLocks noGrp="1"/>
          </p:cNvSpPr>
          <p:nvPr>
            <p:ph sz="quarter" idx="37" hasCustomPrompt="1"/>
          </p:nvPr>
        </p:nvSpPr>
        <p:spPr>
          <a:xfrm>
            <a:off x="8392160" y="2465388"/>
            <a:ext cx="2856865" cy="3427412"/>
          </a:xfrm>
        </p:spPr>
        <p:txBody>
          <a:bodyPr/>
          <a:lstStyle>
            <a:lvl1pPr marL="0" indent="0">
              <a:lnSpc>
                <a:spcPct val="120000"/>
              </a:lnSpc>
              <a:spcBef>
                <a:spcPts val="1000"/>
              </a:spcBef>
              <a:buFont typeface="Arial" panose="020B0604020202020204" pitchFamily="34" charset="0"/>
              <a:buNone/>
              <a:defRPr sz="1800">
                <a:solidFill>
                  <a:schemeClr val="bg1"/>
                </a:solidFill>
                <a:latin typeface="+mn-lt"/>
              </a:defRPr>
            </a:lvl1pPr>
            <a:lvl2pPr marL="457200" indent="0">
              <a:lnSpc>
                <a:spcPct val="120000"/>
              </a:lnSpc>
              <a:spcBef>
                <a:spcPts val="1000"/>
              </a:spcBef>
              <a:buNone/>
              <a:defRPr sz="1600">
                <a:solidFill>
                  <a:schemeClr val="bg1"/>
                </a:solidFill>
                <a:latin typeface="+mn-lt"/>
              </a:defRPr>
            </a:lvl2pPr>
            <a:lvl3pPr marL="914400" indent="0">
              <a:lnSpc>
                <a:spcPct val="120000"/>
              </a:lnSpc>
              <a:spcBef>
                <a:spcPts val="1000"/>
              </a:spcBef>
              <a:buNone/>
              <a:defRPr sz="1400">
                <a:solidFill>
                  <a:schemeClr val="bg1"/>
                </a:solidFill>
                <a:latin typeface="+mn-lt"/>
              </a:defRPr>
            </a:lvl3pPr>
            <a:lvl4pPr marL="1371600" indent="0">
              <a:lnSpc>
                <a:spcPct val="120000"/>
              </a:lnSpc>
              <a:spcBef>
                <a:spcPts val="1000"/>
              </a:spcBef>
              <a:buNone/>
              <a:defRPr sz="1200">
                <a:solidFill>
                  <a:schemeClr val="bg1"/>
                </a:solidFill>
                <a:latin typeface="+mn-lt"/>
              </a:defRPr>
            </a:lvl4pPr>
            <a:lvl5pPr marL="1828800" indent="0">
              <a:lnSpc>
                <a:spcPct val="120000"/>
              </a:lnSpc>
              <a:spcBef>
                <a:spcPts val="1000"/>
              </a:spcBef>
              <a:buNone/>
              <a:defRPr sz="12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2456119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D51531-1219-2E4B-DCE7-C6FD9D809F0C}"/>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BEC02E56-87A4-158A-F0B0-DB8E9BE3AE5E}"/>
              </a:ext>
              <a:ext uri="{C183D7F6-B498-43B3-948B-1728B52AA6E4}">
                <adec:decorative xmlns:adec="http://schemas.microsoft.com/office/drawing/2017/decorative" val="1"/>
              </a:ext>
            </a:extLst>
          </p:cNvPr>
          <p:cNvCxnSpPr>
            <a:cxnSpLocks/>
          </p:cNvCxnSpPr>
          <p:nvPr userDrawn="1"/>
        </p:nvCxnSpPr>
        <p:spPr>
          <a:xfrm>
            <a:off x="807039" y="1991547"/>
            <a:ext cx="10546763"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643842"/>
            <a:ext cx="10515601" cy="1140849"/>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Table Placeholder 9">
            <a:extLst>
              <a:ext uri="{FF2B5EF4-FFF2-40B4-BE49-F238E27FC236}">
                <a16:creationId xmlns:a16="http://schemas.microsoft.com/office/drawing/2014/main" id="{471D7DE3-05F5-8052-02FA-6EF9717E15BE}"/>
              </a:ext>
            </a:extLst>
          </p:cNvPr>
          <p:cNvSpPr>
            <a:spLocks noGrp="1"/>
          </p:cNvSpPr>
          <p:nvPr>
            <p:ph type="tbl" sz="quarter" idx="13"/>
          </p:nvPr>
        </p:nvSpPr>
        <p:spPr>
          <a:xfrm>
            <a:off x="835025" y="2560638"/>
            <a:ext cx="10515600" cy="3478212"/>
          </a:xfrm>
        </p:spPr>
        <p:txBody>
          <a:bodyPr/>
          <a:lstStyle>
            <a:lvl1pPr>
              <a:defRPr sz="2400">
                <a:latin typeface="+mn-lt"/>
              </a:defRPr>
            </a:lvl1pPr>
          </a:lstStyle>
          <a:p>
            <a:r>
              <a:rPr lang="en-US"/>
              <a:t>Click icon to add table</a:t>
            </a:r>
            <a:endParaRPr lang="en-US" dirty="0"/>
          </a:p>
        </p:txBody>
      </p:sp>
      <p:cxnSp>
        <p:nvCxnSpPr>
          <p:cNvPr id="8" name="Straight Connector 7">
            <a:extLst>
              <a:ext uri="{FF2B5EF4-FFF2-40B4-BE49-F238E27FC236}">
                <a16:creationId xmlns:a16="http://schemas.microsoft.com/office/drawing/2014/main" id="{6468DE94-FC46-A848-7949-ABFEADADEA16}"/>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9F5C3D-E9E6-75E0-BF7D-799B5CFE5ED0}"/>
              </a:ext>
              <a:ext uri="{C183D7F6-B498-43B3-948B-1728B52AA6E4}">
                <adec:decorative xmlns:adec="http://schemas.microsoft.com/office/drawing/2017/decorative" val="1"/>
              </a:ext>
            </a:extLst>
          </p:cNvPr>
          <p:cNvGrpSpPr/>
          <p:nvPr userDrawn="1"/>
        </p:nvGrpSpPr>
        <p:grpSpPr>
          <a:xfrm>
            <a:off x="4575462" y="4137"/>
            <a:ext cx="7616537" cy="6853863"/>
            <a:chOff x="4575462" y="4137"/>
            <a:chExt cx="7616537" cy="6853863"/>
          </a:xfrm>
        </p:grpSpPr>
        <p:grpSp>
          <p:nvGrpSpPr>
            <p:cNvPr id="16" name="Group 15">
              <a:extLst>
                <a:ext uri="{FF2B5EF4-FFF2-40B4-BE49-F238E27FC236}">
                  <a16:creationId xmlns:a16="http://schemas.microsoft.com/office/drawing/2014/main" id="{CDE1D2C2-40C4-6B80-E8C6-B4CE94C23037}"/>
                </a:ext>
              </a:extLst>
            </p:cNvPr>
            <p:cNvGrpSpPr/>
            <p:nvPr/>
          </p:nvGrpSpPr>
          <p:grpSpPr>
            <a:xfrm>
              <a:off x="4575462" y="691665"/>
              <a:ext cx="364018" cy="857035"/>
              <a:chOff x="468157" y="1144246"/>
              <a:chExt cx="364018" cy="857035"/>
            </a:xfrm>
          </p:grpSpPr>
          <p:sp>
            <p:nvSpPr>
              <p:cNvPr id="27" name="Oval 26">
                <a:extLst>
                  <a:ext uri="{FF2B5EF4-FFF2-40B4-BE49-F238E27FC236}">
                    <a16:creationId xmlns:a16="http://schemas.microsoft.com/office/drawing/2014/main" id="{7C904D88-E1BE-F1FA-D405-F55DA966DA84}"/>
                  </a:ext>
                  <a:ext uri="{C183D7F6-B498-43B3-948B-1728B52AA6E4}">
                    <adec:decorative xmlns:adec="http://schemas.microsoft.com/office/drawing/2017/decorative" val="1"/>
                  </a:ext>
                </a:extLst>
              </p:cNvPr>
              <p:cNvSpPr/>
              <p:nvPr/>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8" name="Graphic 12">
                <a:extLst>
                  <a:ext uri="{FF2B5EF4-FFF2-40B4-BE49-F238E27FC236}">
                    <a16:creationId xmlns:a16="http://schemas.microsoft.com/office/drawing/2014/main" id="{1D8F0816-C429-D32E-058B-33405874DFA7}"/>
                  </a:ext>
                  <a:ext uri="{C183D7F6-B498-43B3-948B-1728B52AA6E4}">
                    <adec:decorative xmlns:adec="http://schemas.microsoft.com/office/drawing/2017/decorative" val="1"/>
                  </a:ext>
                </a:extLst>
              </p:cNvPr>
              <p:cNvSpPr/>
              <p:nvPr/>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pic>
          <p:nvPicPr>
            <p:cNvPr id="4" name="Content Placeholder 14">
              <a:extLst>
                <a:ext uri="{FF2B5EF4-FFF2-40B4-BE49-F238E27FC236}">
                  <a16:creationId xmlns:a16="http://schemas.microsoft.com/office/drawing/2014/main" id="{14AC0A97-7D79-3DBE-FB53-A9EBFD806E0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42796" y="4137"/>
              <a:ext cx="5649203" cy="6853863"/>
            </a:xfrm>
            <a:prstGeom prst="rect">
              <a:avLst/>
            </a:prstGeom>
          </p:spPr>
        </p:pic>
      </p:gr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835831" y="173735"/>
            <a:ext cx="4409514" cy="2203704"/>
          </a:xfrm>
        </p:spPr>
        <p:txBody>
          <a:bodyPr anchor="b">
            <a:noAutofit/>
          </a:bodyPr>
          <a:lstStyle>
            <a:lvl1pPr>
              <a:defRPr sz="3200" cap="all" baseline="0">
                <a:solidFill>
                  <a:schemeClr val="accent3"/>
                </a:solidFill>
              </a:defRPr>
            </a:lvl1pPr>
          </a:lstStyle>
          <a:p>
            <a:r>
              <a:rPr lang="en-US" dirty="0"/>
              <a:t>Click to add title</a:t>
            </a:r>
          </a:p>
        </p:txBody>
      </p:sp>
      <p:sp>
        <p:nvSpPr>
          <p:cNvPr id="7" name="Content Placeholder 6">
            <a:extLst>
              <a:ext uri="{FF2B5EF4-FFF2-40B4-BE49-F238E27FC236}">
                <a16:creationId xmlns:a16="http://schemas.microsoft.com/office/drawing/2014/main" id="{0D9D0F3E-69D8-49F3-5D7A-71FDC4E3EEE3}"/>
              </a:ext>
            </a:extLst>
          </p:cNvPr>
          <p:cNvSpPr>
            <a:spLocks noGrp="1"/>
          </p:cNvSpPr>
          <p:nvPr>
            <p:ph sz="quarter" idx="14" hasCustomPrompt="1"/>
          </p:nvPr>
        </p:nvSpPr>
        <p:spPr>
          <a:xfrm>
            <a:off x="831850" y="3079119"/>
            <a:ext cx="4413250" cy="2752725"/>
          </a:xfrm>
        </p:spPr>
        <p:txBody>
          <a:bodyPr/>
          <a:lstStyle>
            <a:lvl1pPr>
              <a:lnSpc>
                <a:spcPct val="120000"/>
              </a:lnSpc>
              <a:spcBef>
                <a:spcPts val="1000"/>
              </a:spcBef>
              <a:defRPr sz="1800">
                <a:solidFill>
                  <a:schemeClr val="bg1"/>
                </a:solidFill>
                <a:latin typeface="+mn-lt"/>
              </a:defRPr>
            </a:lvl1pPr>
            <a:lvl2pPr>
              <a:lnSpc>
                <a:spcPct val="120000"/>
              </a:lnSpc>
              <a:spcBef>
                <a:spcPts val="1000"/>
              </a:spcBef>
              <a:buClr>
                <a:schemeClr val="accent3"/>
              </a:buClr>
              <a:defRPr sz="1600">
                <a:solidFill>
                  <a:schemeClr val="bg1"/>
                </a:solidFill>
                <a:latin typeface="+mn-lt"/>
              </a:defRPr>
            </a:lvl2pPr>
            <a:lvl3pPr>
              <a:lnSpc>
                <a:spcPct val="120000"/>
              </a:lnSpc>
              <a:spcBef>
                <a:spcPts val="1000"/>
              </a:spcBef>
              <a:buClr>
                <a:schemeClr val="accent3"/>
              </a:buClr>
              <a:defRPr sz="1400">
                <a:solidFill>
                  <a:schemeClr val="bg1"/>
                </a:solidFill>
                <a:latin typeface="+mn-lt"/>
              </a:defRPr>
            </a:lvl3pPr>
            <a:lvl4pPr>
              <a:lnSpc>
                <a:spcPct val="120000"/>
              </a:lnSpc>
              <a:spcBef>
                <a:spcPts val="1000"/>
              </a:spcBef>
              <a:buClr>
                <a:schemeClr val="accent3"/>
              </a:buClr>
              <a:defRPr sz="1200">
                <a:solidFill>
                  <a:schemeClr val="bg1"/>
                </a:solidFill>
                <a:latin typeface="+mn-lt"/>
              </a:defRPr>
            </a:lvl4pPr>
            <a:lvl5pPr>
              <a:lnSpc>
                <a:spcPct val="120000"/>
              </a:lnSpc>
              <a:spcBef>
                <a:spcPts val="1000"/>
              </a:spcBef>
              <a:buClr>
                <a:schemeClr val="accent3"/>
              </a:buCl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61CFC792-44F7-2497-E19D-8FB08AFF94F7}"/>
              </a:ext>
              <a:ext uri="{C183D7F6-B498-43B3-948B-1728B52AA6E4}">
                <adec:decorative xmlns:adec="http://schemas.microsoft.com/office/drawing/2017/decorative" val="1"/>
              </a:ext>
            </a:extLst>
          </p:cNvPr>
          <p:cNvCxnSpPr>
            <a:cxnSpLocks/>
          </p:cNvCxnSpPr>
          <p:nvPr userDrawn="1"/>
        </p:nvCxnSpPr>
        <p:spPr>
          <a:xfrm>
            <a:off x="835831" y="2679192"/>
            <a:ext cx="410192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2607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3" y="1821180"/>
            <a:ext cx="12191994" cy="3215641"/>
          </a:xfrm>
        </p:spPr>
        <p:txBody>
          <a:bodyPr lIns="0" rIns="0" bIns="0" anchor="ctr" anchorCtr="0">
            <a:noAutofit/>
          </a:bodyPr>
          <a:lstStyle>
            <a:lvl1pPr algn="ctr">
              <a:defRPr sz="6000" kern="1200" cap="all" spc="300" baseline="0">
                <a:solidFill>
                  <a:schemeClr val="accent3">
                    <a:lumMod val="75000"/>
                  </a:schemeClr>
                </a:solidFill>
              </a:defRPr>
            </a:lvl1pPr>
          </a:lstStyle>
          <a:p>
            <a:r>
              <a:rPr lang="en-US" dirty="0"/>
              <a:t>Click to add title</a:t>
            </a:r>
          </a:p>
        </p:txBody>
      </p:sp>
    </p:spTree>
    <p:extLst>
      <p:ext uri="{BB962C8B-B14F-4D97-AF65-F5344CB8AC3E}">
        <p14:creationId xmlns:p14="http://schemas.microsoft.com/office/powerpoint/2010/main" val="16350451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3">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084D09-1B2D-4EE2-82A7-83196133B801}"/>
              </a:ext>
              <a:ext uri="{C183D7F6-B498-43B3-948B-1728B52AA6E4}">
                <adec:decorative xmlns:adec="http://schemas.microsoft.com/office/drawing/2017/decorative" val="1"/>
              </a:ext>
            </a:extLst>
          </p:cNvPr>
          <p:cNvGrpSpPr/>
          <p:nvPr userDrawn="1"/>
        </p:nvGrpSpPr>
        <p:grpSpPr>
          <a:xfrm>
            <a:off x="0" y="-6350"/>
            <a:ext cx="12185769" cy="6864350"/>
            <a:chOff x="0" y="-6350"/>
            <a:chExt cx="12185769" cy="6864350"/>
          </a:xfrm>
        </p:grpSpPr>
        <p:sp>
          <p:nvSpPr>
            <p:cNvPr id="4" name="Rectangle 3">
              <a:extLst>
                <a:ext uri="{FF2B5EF4-FFF2-40B4-BE49-F238E27FC236}">
                  <a16:creationId xmlns:a16="http://schemas.microsoft.com/office/drawing/2014/main" id="{53860AA6-1B14-DF89-B725-CC444E502028}"/>
                </a:ext>
                <a:ext uri="{C183D7F6-B498-43B3-948B-1728B52AA6E4}">
                  <adec:decorative xmlns:adec="http://schemas.microsoft.com/office/drawing/2017/decorative" val="1"/>
                </a:ext>
              </a:extLst>
            </p:cNvPr>
            <p:cNvSpPr/>
            <p:nvPr/>
          </p:nvSpPr>
          <p:spPr>
            <a:xfrm>
              <a:off x="0" y="-6350"/>
              <a:ext cx="6160393"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Content Placeholder 14">
              <a:extLst>
                <a:ext uri="{FF2B5EF4-FFF2-40B4-BE49-F238E27FC236}">
                  <a16:creationId xmlns:a16="http://schemas.microsoft.com/office/drawing/2014/main" id="{D172E570-D67F-4980-88C2-CF6560C1C193}"/>
                </a:ext>
                <a:ext uri="{C183D7F6-B498-43B3-948B-1728B52AA6E4}">
                  <adec:decorative xmlns:adec="http://schemas.microsoft.com/office/drawing/2017/decorative" val="1"/>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rot="5400000">
              <a:off x="5750267" y="410125"/>
              <a:ext cx="6845628" cy="6025377"/>
            </a:xfrm>
            <a:prstGeom prst="rect">
              <a:avLst/>
            </a:prstGeom>
          </p:spPr>
        </p:pic>
        <p:grpSp>
          <p:nvGrpSpPr>
            <p:cNvPr id="7" name="Group 6">
              <a:extLst>
                <a:ext uri="{FF2B5EF4-FFF2-40B4-BE49-F238E27FC236}">
                  <a16:creationId xmlns:a16="http://schemas.microsoft.com/office/drawing/2014/main" id="{AF90BF68-CF26-6705-CBFD-428BEB787EDB}"/>
                </a:ext>
              </a:extLst>
            </p:cNvPr>
            <p:cNvGrpSpPr/>
            <p:nvPr/>
          </p:nvGrpSpPr>
          <p:grpSpPr>
            <a:xfrm rot="10800000">
              <a:off x="5304704" y="259572"/>
              <a:ext cx="584267" cy="390181"/>
              <a:chOff x="1876516" y="596691"/>
              <a:chExt cx="584267" cy="390181"/>
            </a:xfrm>
          </p:grpSpPr>
          <p:sp>
            <p:nvSpPr>
              <p:cNvPr id="8" name="Oval 7">
                <a:extLst>
                  <a:ext uri="{FF2B5EF4-FFF2-40B4-BE49-F238E27FC236}">
                    <a16:creationId xmlns:a16="http://schemas.microsoft.com/office/drawing/2014/main" id="{1066F635-8DB9-B091-8467-D8F0327217F4}"/>
                  </a:ext>
                  <a:ext uri="{C183D7F6-B498-43B3-948B-1728B52AA6E4}">
                    <adec:decorative xmlns:adec="http://schemas.microsoft.com/office/drawing/2017/decorative" val="1"/>
                  </a:ext>
                </a:extLst>
              </p:cNvPr>
              <p:cNvSpPr/>
              <p:nvPr/>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Graphic 12">
                <a:extLst>
                  <a:ext uri="{FF2B5EF4-FFF2-40B4-BE49-F238E27FC236}">
                    <a16:creationId xmlns:a16="http://schemas.microsoft.com/office/drawing/2014/main" id="{882D2FD3-A05B-400C-6347-115486FFD943}"/>
                  </a:ext>
                  <a:ext uri="{C183D7F6-B498-43B3-948B-1728B52AA6E4}">
                    <adec:decorative xmlns:adec="http://schemas.microsoft.com/office/drawing/2017/decorative" val="1"/>
                  </a:ext>
                </a:extLst>
              </p:cNvPr>
              <p:cNvSpPr/>
              <p:nvPr/>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960459F4-C5B9-4070-46D1-2E7DA3EFBFC9}"/>
              </a:ext>
            </a:extLst>
          </p:cNvPr>
          <p:cNvSpPr>
            <a:spLocks noGrp="1"/>
          </p:cNvSpPr>
          <p:nvPr>
            <p:ph type="title"/>
          </p:nvPr>
        </p:nvSpPr>
        <p:spPr>
          <a:xfrm>
            <a:off x="838201" y="365125"/>
            <a:ext cx="4466502" cy="1936866"/>
          </a:xfrm>
        </p:spPr>
        <p:txBody>
          <a:bodyPr anchor="b"/>
          <a:lstStyle>
            <a:lvl1pPr>
              <a:defRPr sz="3200" cap="all" baseline="0">
                <a:solidFill>
                  <a:schemeClr val="accent3">
                    <a:lumMod val="75000"/>
                  </a:schemeClr>
                </a:solidFill>
              </a:defRPr>
            </a:lvl1pPr>
          </a:lstStyle>
          <a:p>
            <a:r>
              <a:rPr lang="en-US"/>
              <a:t>Click to edit Master title style</a:t>
            </a:r>
            <a:endParaRPr lang="en-US" dirty="0"/>
          </a:p>
        </p:txBody>
      </p:sp>
      <p:cxnSp>
        <p:nvCxnSpPr>
          <p:cNvPr id="5" name="Straight Connector 4">
            <a:extLst>
              <a:ext uri="{FF2B5EF4-FFF2-40B4-BE49-F238E27FC236}">
                <a16:creationId xmlns:a16="http://schemas.microsoft.com/office/drawing/2014/main" id="{34F613B1-323C-4C25-4526-1D3313A7161D}"/>
              </a:ext>
              <a:ext uri="{C183D7F6-B498-43B3-948B-1728B52AA6E4}">
                <adec:decorative xmlns:adec="http://schemas.microsoft.com/office/drawing/2017/decorative" val="1"/>
              </a:ext>
            </a:extLst>
          </p:cNvPr>
          <p:cNvCxnSpPr>
            <a:cxnSpLocks/>
          </p:cNvCxnSpPr>
          <p:nvPr userDrawn="1"/>
        </p:nvCxnSpPr>
        <p:spPr>
          <a:xfrm>
            <a:off x="835831" y="2620500"/>
            <a:ext cx="4471665"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2D2C2143-1936-BBDA-A6A8-40B6DBD16AED}"/>
              </a:ext>
            </a:extLst>
          </p:cNvPr>
          <p:cNvSpPr>
            <a:spLocks noGrp="1"/>
          </p:cNvSpPr>
          <p:nvPr>
            <p:ph sz="quarter" idx="10" hasCustomPrompt="1"/>
          </p:nvPr>
        </p:nvSpPr>
        <p:spPr>
          <a:xfrm>
            <a:off x="838201" y="3097848"/>
            <a:ext cx="4466504" cy="3405187"/>
          </a:xfrm>
        </p:spPr>
        <p:txBody>
          <a:bodyPr/>
          <a:lstStyle>
            <a:lvl1pPr>
              <a:lnSpc>
                <a:spcPct val="120000"/>
              </a:lnSpc>
              <a:spcBef>
                <a:spcPts val="1000"/>
              </a:spcBef>
              <a:spcAft>
                <a:spcPts val="600"/>
              </a:spcAft>
              <a:defRPr sz="1800">
                <a:solidFill>
                  <a:schemeClr val="bg1"/>
                </a:solidFill>
                <a:latin typeface="+mn-lt"/>
              </a:defRPr>
            </a:lvl1pPr>
            <a:lvl2pPr>
              <a:lnSpc>
                <a:spcPct val="120000"/>
              </a:lnSpc>
              <a:spcBef>
                <a:spcPts val="1000"/>
              </a:spcBef>
              <a:spcAft>
                <a:spcPts val="600"/>
              </a:spcAft>
              <a:defRPr sz="1600">
                <a:solidFill>
                  <a:schemeClr val="bg1"/>
                </a:solidFill>
                <a:latin typeface="+mn-lt"/>
              </a:defRPr>
            </a:lvl2pPr>
            <a:lvl3pPr>
              <a:lnSpc>
                <a:spcPct val="120000"/>
              </a:lnSpc>
              <a:spcBef>
                <a:spcPts val="1000"/>
              </a:spcBef>
              <a:spcAft>
                <a:spcPts val="600"/>
              </a:spcAft>
              <a:defRPr sz="1400">
                <a:solidFill>
                  <a:schemeClr val="bg1"/>
                </a:solidFill>
                <a:latin typeface="+mn-lt"/>
              </a:defRPr>
            </a:lvl3pPr>
            <a:lvl4pPr>
              <a:lnSpc>
                <a:spcPct val="120000"/>
              </a:lnSpc>
              <a:spcBef>
                <a:spcPts val="1000"/>
              </a:spcBef>
              <a:spcAft>
                <a:spcPts val="600"/>
              </a:spcAft>
              <a:defRPr sz="1200">
                <a:solidFill>
                  <a:schemeClr val="bg1"/>
                </a:solidFill>
                <a:latin typeface="+mn-lt"/>
              </a:defRPr>
            </a:lvl4pPr>
            <a:lvl5pPr>
              <a:lnSpc>
                <a:spcPct val="120000"/>
              </a:lnSpc>
              <a:spcBef>
                <a:spcPts val="1000"/>
              </a:spcBef>
              <a:spcAft>
                <a:spcPts val="600"/>
              </a:spcAft>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90407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2 column">
    <p:bg>
      <p:bgPr>
        <a:gradFill>
          <a:gsLst>
            <a:gs pos="100000">
              <a:schemeClr val="tx2"/>
            </a:gs>
            <a:gs pos="81000">
              <a:schemeClr val="accent6"/>
            </a:gs>
            <a:gs pos="31000">
              <a:srgbClr val="02090E"/>
            </a:gs>
            <a:gs pos="14000">
              <a:schemeClr val="accent4">
                <a:lumMod val="75000"/>
              </a:schemeClr>
            </a:gs>
            <a:gs pos="0">
              <a:schemeClr val="accent4"/>
            </a:gs>
          </a:gsLst>
          <a:lin ang="126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B5B81B-FCE8-FE9C-8F0A-6488B25F0F6A}"/>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21869" y="579120"/>
            <a:ext cx="11548261" cy="2733306"/>
          </a:xfrm>
        </p:spPr>
        <p:txBody>
          <a:bodyPr anchor="b">
            <a:noAutofit/>
          </a:bodyPr>
          <a:lstStyle>
            <a:lvl1pPr algn="ctr">
              <a:defRPr sz="3200" cap="all" spc="300" baseline="0"/>
            </a:lvl1pPr>
          </a:lstStyle>
          <a:p>
            <a:r>
              <a:rPr lang="en-US" dirty="0"/>
              <a:t>Click to add title</a:t>
            </a:r>
          </a:p>
        </p:txBody>
      </p:sp>
      <p:sp>
        <p:nvSpPr>
          <p:cNvPr id="7" name="Subtitle 2">
            <a:extLst>
              <a:ext uri="{FF2B5EF4-FFF2-40B4-BE49-F238E27FC236}">
                <a16:creationId xmlns:a16="http://schemas.microsoft.com/office/drawing/2014/main" id="{5F877C2F-8190-18D9-5D24-5BD7B05A29F8}"/>
              </a:ext>
            </a:extLst>
          </p:cNvPr>
          <p:cNvSpPr>
            <a:spLocks noGrp="1"/>
          </p:cNvSpPr>
          <p:nvPr>
            <p:ph type="subTitle" idx="1" hasCustomPrompt="1"/>
          </p:nvPr>
        </p:nvSpPr>
        <p:spPr>
          <a:xfrm>
            <a:off x="321868" y="3484615"/>
            <a:ext cx="11562303" cy="2387865"/>
          </a:xfrm>
        </p:spPr>
        <p:txBody>
          <a:bodyPr>
            <a:noAutofit/>
          </a:bodyPr>
          <a:lstStyle>
            <a:lvl1pPr marL="0" indent="0" algn="ctr">
              <a:buNone/>
              <a:defRPr sz="60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868659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64209F-41AB-70E5-1B9E-7490900C59C9}"/>
              </a:ext>
              <a:ext uri="{C183D7F6-B498-43B3-948B-1728B52AA6E4}">
                <adec:decorative xmlns:adec="http://schemas.microsoft.com/office/drawing/2017/decorative" val="1"/>
              </a:ext>
            </a:extLst>
          </p:cNvPr>
          <p:cNvSpPr/>
          <p:nvPr userDrawn="1"/>
        </p:nvSpPr>
        <p:spPr>
          <a:xfrm>
            <a:off x="2" y="1"/>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32D3409-585B-54E2-1DCC-AC58804E4AE7}"/>
              </a:ext>
              <a:ext uri="{C183D7F6-B498-43B3-948B-1728B52AA6E4}">
                <adec:decorative xmlns:adec="http://schemas.microsoft.com/office/drawing/2017/decorative" val="1"/>
              </a:ext>
            </a:extLst>
          </p:cNvPr>
          <p:cNvSpPr/>
          <p:nvPr userDrawn="1"/>
        </p:nvSpPr>
        <p:spPr>
          <a:xfrm>
            <a:off x="1" y="-6350"/>
            <a:ext cx="6096000"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99891" y="511762"/>
            <a:ext cx="4960830" cy="2785158"/>
          </a:xfrm>
        </p:spPr>
        <p:txBody>
          <a:bodyPr anchor="b">
            <a:noAutofit/>
          </a:bodyPr>
          <a:lstStyle>
            <a:lvl1pPr algn="l">
              <a:defRPr sz="2400" cap="all" spc="300" baseline="0"/>
            </a:lvl1pPr>
          </a:lstStyle>
          <a:p>
            <a:r>
              <a:rPr lang="en-US" dirty="0"/>
              <a:t>Click to add title</a:t>
            </a:r>
          </a:p>
        </p:txBody>
      </p:sp>
      <p:sp>
        <p:nvSpPr>
          <p:cNvPr id="8" name="Subtitle 2">
            <a:extLst>
              <a:ext uri="{FF2B5EF4-FFF2-40B4-BE49-F238E27FC236}">
                <a16:creationId xmlns:a16="http://schemas.microsoft.com/office/drawing/2014/main" id="{E47B8A5C-E279-DB0B-E9D3-927417876125}"/>
              </a:ext>
            </a:extLst>
          </p:cNvPr>
          <p:cNvSpPr>
            <a:spLocks noGrp="1"/>
          </p:cNvSpPr>
          <p:nvPr>
            <p:ph type="subTitle" idx="1" hasCustomPrompt="1"/>
          </p:nvPr>
        </p:nvSpPr>
        <p:spPr>
          <a:xfrm>
            <a:off x="802640" y="3484615"/>
            <a:ext cx="4958081" cy="2387865"/>
          </a:xfrm>
        </p:spPr>
        <p:txBody>
          <a:bodyPr>
            <a:noAutofit/>
          </a:bodyPr>
          <a:lstStyle>
            <a:lvl1pPr marL="0" indent="0" algn="l">
              <a:buNone/>
              <a:defRPr sz="32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0" name="Picture Placeholder 9">
            <a:extLst>
              <a:ext uri="{FF2B5EF4-FFF2-40B4-BE49-F238E27FC236}">
                <a16:creationId xmlns:a16="http://schemas.microsoft.com/office/drawing/2014/main" id="{D386C402-C5C5-2A54-C618-62673AD93CB4}"/>
              </a:ext>
            </a:extLst>
          </p:cNvPr>
          <p:cNvSpPr>
            <a:spLocks noGrp="1"/>
          </p:cNvSpPr>
          <p:nvPr>
            <p:ph type="pic" sz="quarter" idx="13"/>
          </p:nvPr>
        </p:nvSpPr>
        <p:spPr>
          <a:xfrm>
            <a:off x="6497638" y="336550"/>
            <a:ext cx="5322887" cy="6184900"/>
          </a:xfrm>
        </p:spPr>
        <p:txBody>
          <a:bodyPr/>
          <a:lstStyle>
            <a:lvl1pPr algn="ctr">
              <a:defRPr sz="2000"/>
            </a:lvl1pPr>
          </a:lstStyle>
          <a:p>
            <a:r>
              <a:rPr lang="en-US"/>
              <a:t>Click icon to add picture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6832185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and 2 column">
    <p:bg>
      <p:bgPr>
        <a:gradFill>
          <a:gsLst>
            <a:gs pos="100000">
              <a:schemeClr val="tx2"/>
            </a:gs>
            <a:gs pos="79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4" name="Content Placeholder 14">
            <a:extLst>
              <a:ext uri="{FF2B5EF4-FFF2-40B4-BE49-F238E27FC236}">
                <a16:creationId xmlns:a16="http://schemas.microsoft.com/office/drawing/2014/main" id="{318CE367-BBCB-F4AB-635F-4C9995EAE35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50"/>
            <a:ext cx="2356339" cy="6853863"/>
          </a:xfrm>
          <a:prstGeom prst="rect">
            <a:avLst/>
          </a:prstGeom>
        </p:spPr>
      </p:pic>
      <p:sp>
        <p:nvSpPr>
          <p:cNvPr id="5" name="Rectangle 4">
            <a:extLst>
              <a:ext uri="{FF2B5EF4-FFF2-40B4-BE49-F238E27FC236}">
                <a16:creationId xmlns:a16="http://schemas.microsoft.com/office/drawing/2014/main" id="{5CE3FBBA-81E2-31F1-EF51-02706B5B5C0A}"/>
              </a:ext>
              <a:ext uri="{C183D7F6-B498-43B3-948B-1728B52AA6E4}">
                <adec:decorative xmlns:adec="http://schemas.microsoft.com/office/drawing/2017/decorative" val="1"/>
              </a:ext>
            </a:extLst>
          </p:cNvPr>
          <p:cNvSpPr/>
          <p:nvPr userDrawn="1"/>
        </p:nvSpPr>
        <p:spPr>
          <a:xfrm>
            <a:off x="2356339" y="-6350"/>
            <a:ext cx="983180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6" name="Straight Connector 5">
            <a:extLst>
              <a:ext uri="{FF2B5EF4-FFF2-40B4-BE49-F238E27FC236}">
                <a16:creationId xmlns:a16="http://schemas.microsoft.com/office/drawing/2014/main" id="{9AD3746D-3CD1-FFA5-0019-AD0C588B1924}"/>
              </a:ext>
              <a:ext uri="{C183D7F6-B498-43B3-948B-1728B52AA6E4}">
                <adec:decorative xmlns:adec="http://schemas.microsoft.com/office/drawing/2017/decorative" val="1"/>
              </a:ext>
            </a:extLst>
          </p:cNvPr>
          <p:cNvCxnSpPr>
            <a:cxnSpLocks/>
          </p:cNvCxnSpPr>
          <p:nvPr userDrawn="1"/>
        </p:nvCxnSpPr>
        <p:spPr>
          <a:xfrm>
            <a:off x="3305669" y="2002443"/>
            <a:ext cx="792211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305669" y="113097"/>
            <a:ext cx="7420819" cy="16563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3" name="Content Placeholder 12">
            <a:extLst>
              <a:ext uri="{FF2B5EF4-FFF2-40B4-BE49-F238E27FC236}">
                <a16:creationId xmlns:a16="http://schemas.microsoft.com/office/drawing/2014/main" id="{B9624CF4-7769-4663-3361-39136F5E20C8}"/>
              </a:ext>
            </a:extLst>
          </p:cNvPr>
          <p:cNvSpPr>
            <a:spLocks noGrp="1"/>
          </p:cNvSpPr>
          <p:nvPr>
            <p:ph sz="quarter" idx="31" hasCustomPrompt="1"/>
          </p:nvPr>
        </p:nvSpPr>
        <p:spPr>
          <a:xfrm>
            <a:off x="3305669" y="2470150"/>
            <a:ext cx="7420819" cy="3676649"/>
          </a:xfrm>
        </p:spPr>
        <p:txBody>
          <a:bodyPr/>
          <a:lstStyle>
            <a:lvl1pPr marL="285750" indent="-285750">
              <a:lnSpc>
                <a:spcPct val="120000"/>
              </a:lnSpc>
              <a:spcBef>
                <a:spcPts val="1000"/>
              </a:spcBef>
              <a:spcAft>
                <a:spcPts val="600"/>
              </a:spcAft>
              <a:buClr>
                <a:schemeClr val="accent3"/>
              </a:buClr>
              <a:buFont typeface="Arial" panose="020B0604020202020204" pitchFamily="34" charset="0"/>
              <a:buChar char="•"/>
              <a:defRPr sz="1800">
                <a:solidFill>
                  <a:schemeClr val="bg1"/>
                </a:solidFill>
                <a:latin typeface="+mn-lt"/>
              </a:defRPr>
            </a:lvl1pPr>
            <a:lvl2pPr marL="800100" indent="-342900">
              <a:lnSpc>
                <a:spcPct val="120000"/>
              </a:lnSpc>
              <a:spcBef>
                <a:spcPts val="1000"/>
              </a:spcBef>
              <a:spcAft>
                <a:spcPts val="600"/>
              </a:spcAft>
              <a:buClr>
                <a:schemeClr val="accent3"/>
              </a:buClr>
              <a:buFont typeface="Arial" panose="020B0604020202020204" pitchFamily="34" charset="0"/>
              <a:buChar char="•"/>
              <a:defRPr sz="1600">
                <a:solidFill>
                  <a:schemeClr val="bg1"/>
                </a:solidFill>
                <a:latin typeface="+mn-lt"/>
              </a:defRPr>
            </a:lvl2pPr>
            <a:lvl3pPr marL="1257300" indent="-342900">
              <a:lnSpc>
                <a:spcPct val="120000"/>
              </a:lnSpc>
              <a:spcBef>
                <a:spcPts val="1000"/>
              </a:spcBef>
              <a:spcAft>
                <a:spcPts val="600"/>
              </a:spcAft>
              <a:buClr>
                <a:schemeClr val="accent3"/>
              </a:buClr>
              <a:buFont typeface="Arial" panose="020B0604020202020204" pitchFamily="34" charset="0"/>
              <a:buChar char="•"/>
              <a:defRPr sz="1400">
                <a:solidFill>
                  <a:schemeClr val="bg1"/>
                </a:solidFill>
                <a:latin typeface="+mn-lt"/>
              </a:defRPr>
            </a:lvl3pPr>
            <a:lvl4pPr marL="16573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4pPr>
            <a:lvl5pPr marL="21145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0280267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61F2FA-20C7-5447-C138-CE2CA1867FE7}"/>
              </a:ext>
              <a:ext uri="{C183D7F6-B498-43B3-948B-1728B52AA6E4}">
                <adec:decorative xmlns:adec="http://schemas.microsoft.com/office/drawing/2017/decorative" val="1"/>
              </a:ext>
            </a:extLst>
          </p:cNvPr>
          <p:cNvGrpSpPr/>
          <p:nvPr userDrawn="1"/>
        </p:nvGrpSpPr>
        <p:grpSpPr>
          <a:xfrm>
            <a:off x="3" y="2"/>
            <a:ext cx="12191997" cy="6857998"/>
            <a:chOff x="3" y="2"/>
            <a:chExt cx="12191997" cy="6857998"/>
          </a:xfrm>
        </p:grpSpPr>
        <p:sp>
          <p:nvSpPr>
            <p:cNvPr id="21" name="Rectangle 20">
              <a:extLst>
                <a:ext uri="{FF2B5EF4-FFF2-40B4-BE49-F238E27FC236}">
                  <a16:creationId xmlns:a16="http://schemas.microsoft.com/office/drawing/2014/main" id="{DFEDD626-82E4-71C6-25F1-CDA46B7B3F39}"/>
                </a:ext>
              </a:extLst>
            </p:cNvPr>
            <p:cNvSpPr/>
            <p:nvPr/>
          </p:nvSpPr>
          <p:spPr>
            <a:xfrm>
              <a:off x="3" y="2"/>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CDC952AF-CE06-54F7-CB4A-1722F90AC3DF}"/>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2"/>
              <a:ext cx="12191994" cy="6857996"/>
            </a:xfrm>
            <a:prstGeom prst="rect">
              <a:avLst/>
            </a:prstGeom>
          </p:spPr>
        </p:pic>
        <p:grpSp>
          <p:nvGrpSpPr>
            <p:cNvPr id="11" name="Group 10">
              <a:extLst>
                <a:ext uri="{FF2B5EF4-FFF2-40B4-BE49-F238E27FC236}">
                  <a16:creationId xmlns:a16="http://schemas.microsoft.com/office/drawing/2014/main" id="{6E6EDFF3-843B-AAE9-DB73-423142606F52}"/>
                </a:ext>
              </a:extLst>
            </p:cNvPr>
            <p:cNvGrpSpPr/>
            <p:nvPr/>
          </p:nvGrpSpPr>
          <p:grpSpPr>
            <a:xfrm rot="5400000">
              <a:off x="1645776" y="1222395"/>
              <a:ext cx="431603" cy="412684"/>
              <a:chOff x="1870859" y="869908"/>
              <a:chExt cx="431603" cy="412684"/>
            </a:xfrm>
          </p:grpSpPr>
          <p:sp>
            <p:nvSpPr>
              <p:cNvPr id="12" name="Graphic 15">
                <a:extLst>
                  <a:ext uri="{FF2B5EF4-FFF2-40B4-BE49-F238E27FC236}">
                    <a16:creationId xmlns:a16="http://schemas.microsoft.com/office/drawing/2014/main" id="{312F4F85-6C79-201D-E20D-64CD4728E4C8}"/>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01D71DAD-ECC6-A850-88E4-A4EDCF494A24}"/>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14" name="Group 13">
              <a:extLst>
                <a:ext uri="{FF2B5EF4-FFF2-40B4-BE49-F238E27FC236}">
                  <a16:creationId xmlns:a16="http://schemas.microsoft.com/office/drawing/2014/main" id="{C632CC6D-6024-2368-8EBA-4B7A2D6428BC}"/>
                </a:ext>
              </a:extLst>
            </p:cNvPr>
            <p:cNvGrpSpPr/>
            <p:nvPr/>
          </p:nvGrpSpPr>
          <p:grpSpPr>
            <a:xfrm rot="20626702">
              <a:off x="10248169" y="5448942"/>
              <a:ext cx="431603" cy="412684"/>
              <a:chOff x="1870859" y="869908"/>
              <a:chExt cx="431603" cy="412684"/>
            </a:xfrm>
          </p:grpSpPr>
          <p:sp>
            <p:nvSpPr>
              <p:cNvPr id="6" name="Graphic 15">
                <a:extLst>
                  <a:ext uri="{FF2B5EF4-FFF2-40B4-BE49-F238E27FC236}">
                    <a16:creationId xmlns:a16="http://schemas.microsoft.com/office/drawing/2014/main" id="{B05BE7BE-7D54-A09B-8A67-6B28CF6BB6C0}"/>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7" name="Graphic 12">
                <a:extLst>
                  <a:ext uri="{FF2B5EF4-FFF2-40B4-BE49-F238E27FC236}">
                    <a16:creationId xmlns:a16="http://schemas.microsoft.com/office/drawing/2014/main" id="{258346A9-F75C-6704-EEED-CF7A8A0F8010}"/>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782CC39D-03B1-4933-F236-462B5862EBEC}"/>
              </a:ext>
            </a:extLst>
          </p:cNvPr>
          <p:cNvSpPr>
            <a:spLocks noGrp="1"/>
          </p:cNvSpPr>
          <p:nvPr>
            <p:ph type="title"/>
          </p:nvPr>
        </p:nvSpPr>
        <p:spPr>
          <a:xfrm>
            <a:off x="2932448" y="264160"/>
            <a:ext cx="6327105" cy="3373973"/>
          </a:xfrm>
        </p:spPr>
        <p:txBody>
          <a:bodyPr anchor="b"/>
          <a:lstStyle>
            <a:lvl1pPr algn="ctr">
              <a:defRPr sz="3200" cap="all" spc="600" baseline="0">
                <a:solidFill>
                  <a:schemeClr val="accent3">
                    <a:lumMod val="75000"/>
                  </a:schemeClr>
                </a:solidFill>
              </a:defRPr>
            </a:lvl1pPr>
          </a:lstStyle>
          <a:p>
            <a:r>
              <a:rPr lang="en-US"/>
              <a:t>Click to edit Master title style</a:t>
            </a:r>
            <a:endParaRPr lang="en-US" dirty="0"/>
          </a:p>
        </p:txBody>
      </p:sp>
      <p:sp>
        <p:nvSpPr>
          <p:cNvPr id="5" name="Subtitle 2">
            <a:extLst>
              <a:ext uri="{FF2B5EF4-FFF2-40B4-BE49-F238E27FC236}">
                <a16:creationId xmlns:a16="http://schemas.microsoft.com/office/drawing/2014/main" id="{F711CA51-49DC-62CA-F147-F286B1C9DBD9}"/>
              </a:ext>
            </a:extLst>
          </p:cNvPr>
          <p:cNvSpPr>
            <a:spLocks noGrp="1"/>
          </p:cNvSpPr>
          <p:nvPr>
            <p:ph type="subTitle" idx="1" hasCustomPrompt="1"/>
          </p:nvPr>
        </p:nvSpPr>
        <p:spPr>
          <a:xfrm>
            <a:off x="2932448" y="3962135"/>
            <a:ext cx="6327105" cy="2653771"/>
          </a:xfrm>
        </p:spPr>
        <p:txBody>
          <a:bodyPr>
            <a:noAutofit/>
          </a:bodyPr>
          <a:lstStyle>
            <a:lvl1pPr marL="0" indent="0" algn="ctr">
              <a:buNone/>
              <a:defRPr sz="1800" b="0" i="0" cap="all" spc="300" baseline="0">
                <a:solidFill>
                  <a:schemeClr val="bg1"/>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1183414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C7D5518-914C-92E3-E9EC-26752C9F05AD}"/>
              </a:ext>
              <a:ext uri="{C183D7F6-B498-43B3-948B-1728B52AA6E4}">
                <adec:decorative xmlns:adec="http://schemas.microsoft.com/office/drawing/2017/decorative" val="1"/>
              </a:ext>
            </a:extLst>
          </p:cNvPr>
          <p:cNvGrpSpPr/>
          <p:nvPr userDrawn="1"/>
        </p:nvGrpSpPr>
        <p:grpSpPr>
          <a:xfrm>
            <a:off x="-1" y="-6350"/>
            <a:ext cx="12192000" cy="6864350"/>
            <a:chOff x="-1" y="-6350"/>
            <a:chExt cx="12192000" cy="6864350"/>
          </a:xfrm>
        </p:grpSpPr>
        <p:sp>
          <p:nvSpPr>
            <p:cNvPr id="4" name="Rectangle 3">
              <a:extLst>
                <a:ext uri="{FF2B5EF4-FFF2-40B4-BE49-F238E27FC236}">
                  <a16:creationId xmlns:a16="http://schemas.microsoft.com/office/drawing/2014/main" id="{C82D0B82-F74C-65EF-3BF6-8EEA16F36B7D}"/>
                </a:ext>
                <a:ext uri="{C183D7F6-B498-43B3-948B-1728B52AA6E4}">
                  <adec:decorative xmlns:adec="http://schemas.microsoft.com/office/drawing/2017/decorative" val="1"/>
                </a:ext>
              </a:extLst>
            </p:cNvPr>
            <p:cNvSpPr/>
            <p:nvPr/>
          </p:nvSpPr>
          <p:spPr>
            <a:xfrm>
              <a:off x="1428750" y="-6350"/>
              <a:ext cx="10763249"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Picture 5" descr="A blue and purple spiral&#10;&#10;Description automatically generated">
              <a:extLst>
                <a:ext uri="{FF2B5EF4-FFF2-40B4-BE49-F238E27FC236}">
                  <a16:creationId xmlns:a16="http://schemas.microsoft.com/office/drawing/2014/main" id="{44E12326-9CF4-38EC-1BAF-1F994F2208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93"/>
            <a:stretch/>
          </p:blipFill>
          <p:spPr>
            <a:xfrm flipH="1">
              <a:off x="-1" y="0"/>
              <a:ext cx="1428751" cy="6858000"/>
            </a:xfrm>
            <a:prstGeom prst="rect">
              <a:avLst/>
            </a:prstGeom>
          </p:spPr>
        </p:pic>
        <p:grpSp>
          <p:nvGrpSpPr>
            <p:cNvPr id="7" name="Group 6">
              <a:extLst>
                <a:ext uri="{FF2B5EF4-FFF2-40B4-BE49-F238E27FC236}">
                  <a16:creationId xmlns:a16="http://schemas.microsoft.com/office/drawing/2014/main" id="{AD5C1D9C-B114-FC6A-9213-7287D39EAD9F}"/>
                </a:ext>
              </a:extLst>
            </p:cNvPr>
            <p:cNvGrpSpPr/>
            <p:nvPr/>
          </p:nvGrpSpPr>
          <p:grpSpPr>
            <a:xfrm>
              <a:off x="10649689" y="4382998"/>
              <a:ext cx="754139" cy="1865729"/>
              <a:chOff x="653351" y="2693558"/>
              <a:chExt cx="754139" cy="1865729"/>
            </a:xfrm>
          </p:grpSpPr>
          <p:sp>
            <p:nvSpPr>
              <p:cNvPr id="11" name="Graphic 15">
                <a:extLst>
                  <a:ext uri="{FF2B5EF4-FFF2-40B4-BE49-F238E27FC236}">
                    <a16:creationId xmlns:a16="http://schemas.microsoft.com/office/drawing/2014/main" id="{2BC89B10-C93E-8CE5-73B3-F6049168C313}"/>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9DB2AA2-9661-AC91-932D-2F1BEC47BD8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86C9AC9B-3792-E880-03FE-D46FB046AB6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8" name="Group 7">
              <a:extLst>
                <a:ext uri="{FF2B5EF4-FFF2-40B4-BE49-F238E27FC236}">
                  <a16:creationId xmlns:a16="http://schemas.microsoft.com/office/drawing/2014/main" id="{1142A133-65D6-D958-C0CD-E8D45B9BD7BB}"/>
                </a:ext>
              </a:extLst>
            </p:cNvPr>
            <p:cNvGrpSpPr/>
            <p:nvPr/>
          </p:nvGrpSpPr>
          <p:grpSpPr>
            <a:xfrm>
              <a:off x="1870859" y="869908"/>
              <a:ext cx="431603" cy="412684"/>
              <a:chOff x="1870859" y="869908"/>
              <a:chExt cx="431603" cy="412684"/>
            </a:xfrm>
          </p:grpSpPr>
          <p:sp>
            <p:nvSpPr>
              <p:cNvPr id="9" name="Graphic 15">
                <a:extLst>
                  <a:ext uri="{FF2B5EF4-FFF2-40B4-BE49-F238E27FC236}">
                    <a16:creationId xmlns:a16="http://schemas.microsoft.com/office/drawing/2014/main" id="{A746B023-387D-4EAC-052B-60F131E6E707}"/>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0" name="Graphic 12">
                <a:extLst>
                  <a:ext uri="{FF2B5EF4-FFF2-40B4-BE49-F238E27FC236}">
                    <a16:creationId xmlns:a16="http://schemas.microsoft.com/office/drawing/2014/main" id="{20760125-21CF-A296-3EA7-3C6C0E9BCB2F}"/>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cxnSp>
        <p:nvCxnSpPr>
          <p:cNvPr id="14" name="Straight Connector 13">
            <a:extLst>
              <a:ext uri="{FF2B5EF4-FFF2-40B4-BE49-F238E27FC236}">
                <a16:creationId xmlns:a16="http://schemas.microsoft.com/office/drawing/2014/main" id="{7F851D11-41E3-33F2-CBA6-B2A9A5A2A517}"/>
              </a:ext>
              <a:ext uri="{C183D7F6-B498-43B3-948B-1728B52AA6E4}">
                <adec:decorative xmlns:adec="http://schemas.microsoft.com/office/drawing/2017/decorative" val="1"/>
              </a:ext>
            </a:extLst>
          </p:cNvPr>
          <p:cNvCxnSpPr>
            <a:cxnSpLocks/>
          </p:cNvCxnSpPr>
          <p:nvPr userDrawn="1"/>
        </p:nvCxnSpPr>
        <p:spPr>
          <a:xfrm>
            <a:off x="2369139" y="2002443"/>
            <a:ext cx="88735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2399620" y="162560"/>
            <a:ext cx="8843050" cy="16169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2373002" y="2474811"/>
            <a:ext cx="4015098"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21" name="Content Placeholder 4">
            <a:extLst>
              <a:ext uri="{FF2B5EF4-FFF2-40B4-BE49-F238E27FC236}">
                <a16:creationId xmlns:a16="http://schemas.microsoft.com/office/drawing/2014/main" id="{D77F99A7-26FA-422E-43E9-C76B4A56E44A}"/>
              </a:ext>
            </a:extLst>
          </p:cNvPr>
          <p:cNvSpPr>
            <a:spLocks noGrp="1"/>
          </p:cNvSpPr>
          <p:nvPr>
            <p:ph sz="quarter" idx="36" hasCustomPrompt="1"/>
          </p:nvPr>
        </p:nvSpPr>
        <p:spPr>
          <a:xfrm>
            <a:off x="6995159" y="2474811"/>
            <a:ext cx="4227332"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2758284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7247A-846A-F316-B494-69B42CBF34DD}"/>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884B3AF6-983E-0901-0045-6CDF4E93E1BA}"/>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C5B7647-403E-A66E-6CF4-0D3A99AA5154}"/>
              </a:ext>
              <a:ext uri="{C183D7F6-B498-43B3-948B-1728B52AA6E4}">
                <adec:decorative xmlns:adec="http://schemas.microsoft.com/office/drawing/2017/decorative" val="1"/>
              </a:ext>
            </a:extLst>
          </p:cNvPr>
          <p:cNvGrpSpPr/>
          <p:nvPr userDrawn="1"/>
        </p:nvGrpSpPr>
        <p:grpSpPr>
          <a:xfrm rot="10800000" flipH="1">
            <a:off x="10488530" y="4210019"/>
            <a:ext cx="754139" cy="1865729"/>
            <a:chOff x="653351" y="2693558"/>
            <a:chExt cx="754139" cy="1865729"/>
          </a:xfrm>
        </p:grpSpPr>
        <p:sp>
          <p:nvSpPr>
            <p:cNvPr id="10" name="Graphic 15">
              <a:extLst>
                <a:ext uri="{FF2B5EF4-FFF2-40B4-BE49-F238E27FC236}">
                  <a16:creationId xmlns:a16="http://schemas.microsoft.com/office/drawing/2014/main" id="{E48E731E-FEF1-9C59-64B0-9CB6E8853912}"/>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1" name="Graphic 12">
              <a:extLst>
                <a:ext uri="{FF2B5EF4-FFF2-40B4-BE49-F238E27FC236}">
                  <a16:creationId xmlns:a16="http://schemas.microsoft.com/office/drawing/2014/main" id="{AFE83BB3-4D12-8E20-CA93-1834D7F0A43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EB1D810-BC05-6C0E-0DE4-3604EBAADCC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41680" y="430482"/>
            <a:ext cx="10500989"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807038" y="2465539"/>
            <a:ext cx="3774587" cy="3723753"/>
          </a:xfrm>
        </p:spPr>
        <p:txBody>
          <a:bodyPr/>
          <a:lstStyle>
            <a:lvl1pPr marL="342900" indent="-342900">
              <a:lnSpc>
                <a:spcPct val="120000"/>
              </a:lnSpc>
              <a:spcBef>
                <a:spcPts val="1000"/>
              </a:spcBef>
              <a:buClr>
                <a:schemeClr val="accent3">
                  <a:lumMod val="75000"/>
                </a:schemeClr>
              </a:buClr>
              <a:buFont typeface="+mj-lt"/>
              <a:buAutoNum type="arabicPeriod"/>
              <a:defRPr sz="1800" spc="0" baseline="0">
                <a:solidFill>
                  <a:schemeClr val="bg1"/>
                </a:solidFill>
                <a:latin typeface="+mn-lt"/>
              </a:defRPr>
            </a:lvl1pPr>
            <a:lvl2pPr marL="626364" indent="-342900">
              <a:lnSpc>
                <a:spcPct val="120000"/>
              </a:lnSpc>
              <a:spcBef>
                <a:spcPts val="1000"/>
              </a:spcBef>
              <a:buClr>
                <a:schemeClr val="accent3">
                  <a:lumMod val="75000"/>
                </a:schemeClr>
              </a:buClr>
              <a:buFont typeface="+mj-lt"/>
              <a:buAutoNum type="alphaLcPeriod"/>
              <a:defRPr sz="1800" spc="0">
                <a:solidFill>
                  <a:schemeClr val="bg1"/>
                </a:solidFill>
                <a:latin typeface="+mn-lt"/>
              </a:defRPr>
            </a:lvl2pPr>
            <a:lvl3pPr marL="918972" indent="-342900">
              <a:lnSpc>
                <a:spcPct val="120000"/>
              </a:lnSpc>
              <a:spcBef>
                <a:spcPts val="1000"/>
              </a:spcBef>
              <a:buClr>
                <a:schemeClr val="accent3">
                  <a:lumMod val="75000"/>
                </a:schemeClr>
              </a:buClr>
              <a:buFont typeface="+mj-lt"/>
              <a:buAutoNum type="arabicParenR"/>
              <a:defRPr sz="1800" spc="0">
                <a:solidFill>
                  <a:schemeClr val="bg1"/>
                </a:solidFill>
                <a:latin typeface="+mn-lt"/>
              </a:defRPr>
            </a:lvl3pPr>
            <a:lvl4pPr marL="1209294" indent="-342900">
              <a:lnSpc>
                <a:spcPct val="120000"/>
              </a:lnSpc>
              <a:spcBef>
                <a:spcPts val="1000"/>
              </a:spcBef>
              <a:buClr>
                <a:schemeClr val="accent3">
                  <a:lumMod val="75000"/>
                </a:schemeClr>
              </a:buClr>
              <a:buFont typeface="+mj-lt"/>
              <a:buAutoNum type="alphaLcParen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4927600" y="2465539"/>
            <a:ext cx="6315069" cy="3723753"/>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9662227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79" r:id="rId2"/>
    <p:sldLayoutId id="2147483669" r:id="rId3"/>
    <p:sldLayoutId id="2147483672" r:id="rId4"/>
    <p:sldLayoutId id="2147483673" r:id="rId5"/>
    <p:sldLayoutId id="2147483674" r:id="rId6"/>
    <p:sldLayoutId id="2147483671" r:id="rId7"/>
    <p:sldLayoutId id="2147483675" r:id="rId8"/>
    <p:sldLayoutId id="2147483676" r:id="rId9"/>
    <p:sldLayoutId id="2147483670" r:id="rId10"/>
    <p:sldLayoutId id="2147483677" r:id="rId11"/>
    <p:sldLayoutId id="2147483678" r:id="rId12"/>
    <p:sldLayoutId id="2147483664" r:id="rId13"/>
    <p:sldLayoutId id="2147483663" r:id="rId14"/>
  </p:sldLayoutIdLst>
  <p:hf hdr="0" ftr="0" dt="0"/>
  <p:txStyles>
    <p:titleStyle>
      <a:lvl1pPr algn="l" defTabSz="914400" rtl="0" eaLnBrk="1" latinLnBrk="0" hangingPunct="1">
        <a:lnSpc>
          <a:spcPct val="90000"/>
        </a:lnSpc>
        <a:spcBef>
          <a:spcPct val="0"/>
        </a:spcBef>
        <a:buNone/>
        <a:defRPr sz="4400" kern="1200" spc="300" baseline="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yasenstar/ArchiMate_ArchiSurance" TargetMode="Externa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97874EA-2F67-60CD-631F-5A787057F8CE}"/>
              </a:ext>
            </a:extLst>
          </p:cNvPr>
          <p:cNvSpPr>
            <a:spLocks noGrp="1"/>
          </p:cNvSpPr>
          <p:nvPr>
            <p:ph type="title"/>
          </p:nvPr>
        </p:nvSpPr>
        <p:spPr>
          <a:xfrm>
            <a:off x="0" y="4109884"/>
            <a:ext cx="12191998" cy="1740801"/>
          </a:xfrm>
        </p:spPr>
        <p:txBody>
          <a:bodyPr anchor="b"/>
          <a:lstStyle/>
          <a:p>
            <a:r>
              <a:rPr lang="en-US" cap="none" dirty="0"/>
              <a:t>Archi Modeling in ArchiSurance</a:t>
            </a:r>
          </a:p>
        </p:txBody>
      </p:sp>
      <p:pic>
        <p:nvPicPr>
          <p:cNvPr id="2" name="Picture 1">
            <a:extLst>
              <a:ext uri="{FF2B5EF4-FFF2-40B4-BE49-F238E27FC236}">
                <a16:creationId xmlns:a16="http://schemas.microsoft.com/office/drawing/2014/main" id="{9648FE0C-7D42-2B62-5A8E-090AABE68A4F}"/>
              </a:ext>
            </a:extLst>
          </p:cNvPr>
          <p:cNvPicPr>
            <a:picLocks noChangeAspect="1"/>
          </p:cNvPicPr>
          <p:nvPr/>
        </p:nvPicPr>
        <p:blipFill>
          <a:blip r:embed="rId3"/>
          <a:stretch>
            <a:fillRect/>
          </a:stretch>
        </p:blipFill>
        <p:spPr>
          <a:xfrm>
            <a:off x="3411351" y="496349"/>
            <a:ext cx="5327736" cy="3554361"/>
          </a:xfrm>
          <a:prstGeom prst="rect">
            <a:avLst/>
          </a:prstGeom>
          <a:ln>
            <a:noFill/>
          </a:ln>
          <a:effectLst>
            <a:softEdge rad="112500"/>
          </a:effectLst>
        </p:spPr>
      </p:pic>
      <p:pic>
        <p:nvPicPr>
          <p:cNvPr id="5" name="Picture 4">
            <a:extLst>
              <a:ext uri="{FF2B5EF4-FFF2-40B4-BE49-F238E27FC236}">
                <a16:creationId xmlns:a16="http://schemas.microsoft.com/office/drawing/2014/main" id="{8C14C8A0-7EB6-6B83-6629-06A1D5554FAB}"/>
              </a:ext>
            </a:extLst>
          </p:cNvPr>
          <p:cNvPicPr>
            <a:picLocks noChangeAspect="1"/>
          </p:cNvPicPr>
          <p:nvPr/>
        </p:nvPicPr>
        <p:blipFill>
          <a:blip r:embed="rId4"/>
          <a:stretch>
            <a:fillRect/>
          </a:stretch>
        </p:blipFill>
        <p:spPr>
          <a:xfrm>
            <a:off x="7880150" y="403439"/>
            <a:ext cx="2143125"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80D57654-3309-75D6-D2CB-7542A4CCD945}"/>
              </a:ext>
            </a:extLst>
          </p:cNvPr>
          <p:cNvPicPr>
            <a:picLocks noChangeAspect="1"/>
          </p:cNvPicPr>
          <p:nvPr/>
        </p:nvPicPr>
        <p:blipFill>
          <a:blip r:embed="rId5"/>
          <a:stretch>
            <a:fillRect/>
          </a:stretch>
        </p:blipFill>
        <p:spPr>
          <a:xfrm>
            <a:off x="2127163" y="437175"/>
            <a:ext cx="2143125"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D33FA-6C0B-1722-D9B4-B129653ADF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FD40F2B-194F-0249-1FF3-62D15AE9114A}"/>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Business Goals, Assessments, Outcomes</a:t>
            </a:r>
            <a:endParaRPr lang="en-US" cap="none" dirty="0"/>
          </a:p>
        </p:txBody>
      </p:sp>
      <p:sp>
        <p:nvSpPr>
          <p:cNvPr id="9" name="TextBox 8">
            <a:extLst>
              <a:ext uri="{FF2B5EF4-FFF2-40B4-BE49-F238E27FC236}">
                <a16:creationId xmlns:a16="http://schemas.microsoft.com/office/drawing/2014/main" id="{EBDCD184-9795-ECF4-44E1-D017D460E84B}"/>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005</a:t>
            </a:r>
          </a:p>
        </p:txBody>
      </p:sp>
      <p:pic>
        <p:nvPicPr>
          <p:cNvPr id="12" name="Picture 11">
            <a:extLst>
              <a:ext uri="{FF2B5EF4-FFF2-40B4-BE49-F238E27FC236}">
                <a16:creationId xmlns:a16="http://schemas.microsoft.com/office/drawing/2014/main" id="{13691D59-25E1-CE1E-7E00-AB17CC7FFB8A}"/>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4318DB53-BB28-AA8D-1B91-80A558A02EFD}"/>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5D7F508C-22E3-9C04-0EE5-4008A7628F5A}"/>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6A1E8710-6B97-FA12-F603-A963A9986339}"/>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3292D4C3-DB34-898A-6DBE-E6A95C206C87}"/>
              </a:ext>
            </a:extLst>
          </p:cNvPr>
          <p:cNvPicPr>
            <a:picLocks noChangeAspect="1"/>
          </p:cNvPicPr>
          <p:nvPr/>
        </p:nvPicPr>
        <p:blipFill>
          <a:blip r:embed="rId5"/>
          <a:stretch>
            <a:fillRect/>
          </a:stretch>
        </p:blipFill>
        <p:spPr>
          <a:xfrm>
            <a:off x="1849119" y="2077828"/>
            <a:ext cx="7590933" cy="4416079"/>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874E9C92-A308-270E-CCDC-5F7344EF3AF5}"/>
              </a:ext>
            </a:extLst>
          </p:cNvPr>
          <p:cNvPicPr>
            <a:picLocks noChangeAspect="1"/>
          </p:cNvPicPr>
          <p:nvPr/>
        </p:nvPicPr>
        <p:blipFill>
          <a:blip r:embed="rId6"/>
          <a:stretch>
            <a:fillRect/>
          </a:stretch>
        </p:blipFill>
        <p:spPr>
          <a:xfrm>
            <a:off x="4368216" y="3246119"/>
            <a:ext cx="5682456" cy="334374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944442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17189-518A-7551-7D19-49042AAEF74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A618474-6DB3-C1AC-51B9-63745ACFA696}"/>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Principles View</a:t>
            </a:r>
            <a:endParaRPr lang="en-US" cap="none" dirty="0"/>
          </a:p>
        </p:txBody>
      </p:sp>
      <p:sp>
        <p:nvSpPr>
          <p:cNvPr id="9" name="TextBox 8">
            <a:extLst>
              <a:ext uri="{FF2B5EF4-FFF2-40B4-BE49-F238E27FC236}">
                <a16:creationId xmlns:a16="http://schemas.microsoft.com/office/drawing/2014/main" id="{749C40D3-D21C-54DC-A44B-DD26453BC502}"/>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006</a:t>
            </a:r>
          </a:p>
        </p:txBody>
      </p:sp>
      <p:pic>
        <p:nvPicPr>
          <p:cNvPr id="12" name="Picture 11">
            <a:extLst>
              <a:ext uri="{FF2B5EF4-FFF2-40B4-BE49-F238E27FC236}">
                <a16:creationId xmlns:a16="http://schemas.microsoft.com/office/drawing/2014/main" id="{490F803F-D505-D47F-FCF8-CE0C92CD0695}"/>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DEC9432C-1699-9674-353B-4F35685EAED2}"/>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5BF3AABC-A117-1B55-EE8E-BB5EFBEE740A}"/>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902922DC-F702-31BB-9FE4-C1C38C76C403}"/>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4070C7A4-986B-146B-5AA2-33D90B71BBBF}"/>
              </a:ext>
            </a:extLst>
          </p:cNvPr>
          <p:cNvPicPr>
            <a:picLocks noChangeAspect="1"/>
          </p:cNvPicPr>
          <p:nvPr/>
        </p:nvPicPr>
        <p:blipFill>
          <a:blip r:embed="rId5"/>
          <a:stretch>
            <a:fillRect/>
          </a:stretch>
        </p:blipFill>
        <p:spPr>
          <a:xfrm>
            <a:off x="1910080" y="2068266"/>
            <a:ext cx="7594502" cy="4415482"/>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EC9E2D15-CBA9-0CB1-03E4-F016A80B6C80}"/>
              </a:ext>
            </a:extLst>
          </p:cNvPr>
          <p:cNvPicPr>
            <a:picLocks noChangeAspect="1"/>
          </p:cNvPicPr>
          <p:nvPr/>
        </p:nvPicPr>
        <p:blipFill>
          <a:blip r:embed="rId6"/>
          <a:stretch>
            <a:fillRect/>
          </a:stretch>
        </p:blipFill>
        <p:spPr>
          <a:xfrm>
            <a:off x="4039082" y="3253792"/>
            <a:ext cx="6735115" cy="301984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050131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ADBA03-5136-C9E4-B065-9ECA7176EC4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58207E-C4E1-44BD-DD75-E475684855FD}"/>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Goal Refinement View for Rationalization Strategy</a:t>
            </a:r>
            <a:endParaRPr lang="en-US" cap="none" dirty="0"/>
          </a:p>
        </p:txBody>
      </p:sp>
      <p:sp>
        <p:nvSpPr>
          <p:cNvPr id="9" name="TextBox 8">
            <a:extLst>
              <a:ext uri="{FF2B5EF4-FFF2-40B4-BE49-F238E27FC236}">
                <a16:creationId xmlns:a16="http://schemas.microsoft.com/office/drawing/2014/main" id="{A98F2DD1-F09F-7DDD-4188-34F988C1C8A7}"/>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007</a:t>
            </a:r>
          </a:p>
        </p:txBody>
      </p:sp>
      <p:pic>
        <p:nvPicPr>
          <p:cNvPr id="12" name="Picture 11">
            <a:extLst>
              <a:ext uri="{FF2B5EF4-FFF2-40B4-BE49-F238E27FC236}">
                <a16:creationId xmlns:a16="http://schemas.microsoft.com/office/drawing/2014/main" id="{51306394-286A-7D02-8F83-20F3B16E7D94}"/>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78D41AB7-69E1-29B7-C706-C487229CDDE1}"/>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6DCF9DC4-EA4A-3C1D-68C3-4ABE27F7C95F}"/>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D8841894-E93F-6EBB-BFE1-DF9931D78444}"/>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98D34C89-6C11-A911-E9D8-356179871059}"/>
              </a:ext>
            </a:extLst>
          </p:cNvPr>
          <p:cNvPicPr>
            <a:picLocks noChangeAspect="1"/>
          </p:cNvPicPr>
          <p:nvPr/>
        </p:nvPicPr>
        <p:blipFill>
          <a:blip r:embed="rId5"/>
          <a:stretch>
            <a:fillRect/>
          </a:stretch>
        </p:blipFill>
        <p:spPr>
          <a:xfrm>
            <a:off x="2005523" y="2057498"/>
            <a:ext cx="7602664" cy="4437017"/>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2BC94A66-A140-A4BA-1DCE-CC7A4B6E51FF}"/>
              </a:ext>
            </a:extLst>
          </p:cNvPr>
          <p:cNvPicPr>
            <a:picLocks noChangeAspect="1"/>
          </p:cNvPicPr>
          <p:nvPr/>
        </p:nvPicPr>
        <p:blipFill>
          <a:blip r:embed="rId6"/>
          <a:stretch>
            <a:fillRect/>
          </a:stretch>
        </p:blipFill>
        <p:spPr>
          <a:xfrm>
            <a:off x="6044292" y="3566317"/>
            <a:ext cx="3793188" cy="32381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355141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0465D-2496-9028-CD6B-AB7CF3A72EA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303DA4D-60C0-6214-2F66-ECCA5AB2B5EC}"/>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Strategy View for Digital Customer Intimacy Strategy</a:t>
            </a:r>
            <a:endParaRPr lang="en-US" cap="none" dirty="0"/>
          </a:p>
        </p:txBody>
      </p:sp>
      <p:sp>
        <p:nvSpPr>
          <p:cNvPr id="9" name="TextBox 8">
            <a:extLst>
              <a:ext uri="{FF2B5EF4-FFF2-40B4-BE49-F238E27FC236}">
                <a16:creationId xmlns:a16="http://schemas.microsoft.com/office/drawing/2014/main" id="{1A631CF3-6A58-73C7-7D51-87AC9AAFC5E9}"/>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008</a:t>
            </a:r>
          </a:p>
        </p:txBody>
      </p:sp>
      <p:pic>
        <p:nvPicPr>
          <p:cNvPr id="12" name="Picture 11">
            <a:extLst>
              <a:ext uri="{FF2B5EF4-FFF2-40B4-BE49-F238E27FC236}">
                <a16:creationId xmlns:a16="http://schemas.microsoft.com/office/drawing/2014/main" id="{BECC42A2-131A-7602-53B5-0AED48133BC7}"/>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3B70FC04-93BC-13C9-0DCD-CA972B28F4D5}"/>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6875FAAE-9A4B-EBA8-9847-09E2FB316B4B}"/>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99FBD1DF-CC3D-EECB-62CB-DC739506039B}"/>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AD7907D4-A33C-6A31-D3FC-D0959063B6EE}"/>
              </a:ext>
            </a:extLst>
          </p:cNvPr>
          <p:cNvPicPr>
            <a:picLocks noChangeAspect="1"/>
          </p:cNvPicPr>
          <p:nvPr/>
        </p:nvPicPr>
        <p:blipFill>
          <a:blip r:embed="rId5"/>
          <a:stretch>
            <a:fillRect/>
          </a:stretch>
        </p:blipFill>
        <p:spPr>
          <a:xfrm>
            <a:off x="1871192" y="2092560"/>
            <a:ext cx="9626010" cy="434888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67E9845E-9A93-B8EF-6DA6-1737B33A95B5}"/>
              </a:ext>
            </a:extLst>
          </p:cNvPr>
          <p:cNvPicPr>
            <a:picLocks noChangeAspect="1"/>
          </p:cNvPicPr>
          <p:nvPr/>
        </p:nvPicPr>
        <p:blipFill>
          <a:blip r:embed="rId6"/>
          <a:stretch>
            <a:fillRect/>
          </a:stretch>
        </p:blipFill>
        <p:spPr>
          <a:xfrm>
            <a:off x="7188107" y="3115542"/>
            <a:ext cx="3606983" cy="349861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297950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46503-1434-BC52-2A82-D498CCA78F6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612E32-0E6E-C740-74E8-A76E7609A1BE}"/>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Figure 08: Solution Concept View</a:t>
            </a:r>
            <a:endParaRPr lang="en-US" cap="none" dirty="0"/>
          </a:p>
        </p:txBody>
      </p:sp>
      <p:sp>
        <p:nvSpPr>
          <p:cNvPr id="9" name="TextBox 8">
            <a:extLst>
              <a:ext uri="{FF2B5EF4-FFF2-40B4-BE49-F238E27FC236}">
                <a16:creationId xmlns:a16="http://schemas.microsoft.com/office/drawing/2014/main" id="{189E8B85-4BAB-604C-5C35-2F2B3A5BC35C}"/>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009</a:t>
            </a:r>
          </a:p>
        </p:txBody>
      </p:sp>
      <p:pic>
        <p:nvPicPr>
          <p:cNvPr id="12" name="Picture 11">
            <a:extLst>
              <a:ext uri="{FF2B5EF4-FFF2-40B4-BE49-F238E27FC236}">
                <a16:creationId xmlns:a16="http://schemas.microsoft.com/office/drawing/2014/main" id="{076A249F-E06D-8FF3-C590-D946B657CFF0}"/>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24DF6505-2772-1562-2896-09B3B27E3084}"/>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1C82D1DB-9B38-AE5B-2C68-11815FFF6C12}"/>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1D7AA905-31AD-5BF1-FE1C-DC5CE4F0029B}"/>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EEEB0788-D622-C740-BF71-D248BB549616}"/>
              </a:ext>
            </a:extLst>
          </p:cNvPr>
          <p:cNvPicPr>
            <a:picLocks noChangeAspect="1"/>
          </p:cNvPicPr>
          <p:nvPr/>
        </p:nvPicPr>
        <p:blipFill>
          <a:blip r:embed="rId5"/>
          <a:stretch>
            <a:fillRect/>
          </a:stretch>
        </p:blipFill>
        <p:spPr>
          <a:xfrm>
            <a:off x="1889760" y="2110503"/>
            <a:ext cx="9133840" cy="4183162"/>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676F48AA-F6B5-E13A-8CAA-FA2B139B953F}"/>
              </a:ext>
            </a:extLst>
          </p:cNvPr>
          <p:cNvPicPr>
            <a:picLocks noChangeAspect="1"/>
          </p:cNvPicPr>
          <p:nvPr/>
        </p:nvPicPr>
        <p:blipFill>
          <a:blip r:embed="rId6"/>
          <a:stretch>
            <a:fillRect/>
          </a:stretch>
        </p:blipFill>
        <p:spPr>
          <a:xfrm>
            <a:off x="5998333" y="3429000"/>
            <a:ext cx="5223721" cy="292813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134910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E180A-08E5-E68B-A3A2-BC0B90C6394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6AECF3-6BC5-28D8-62F8-6E282E00FBB0}"/>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Ontology View on Motivation Layer</a:t>
            </a:r>
            <a:endParaRPr lang="en-US" cap="none" dirty="0"/>
          </a:p>
        </p:txBody>
      </p:sp>
      <p:sp>
        <p:nvSpPr>
          <p:cNvPr id="9" name="TextBox 8">
            <a:extLst>
              <a:ext uri="{FF2B5EF4-FFF2-40B4-BE49-F238E27FC236}">
                <a16:creationId xmlns:a16="http://schemas.microsoft.com/office/drawing/2014/main" id="{0ED627A1-D81D-1EBC-4B8F-C9F39935005A}"/>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010</a:t>
            </a:r>
          </a:p>
        </p:txBody>
      </p:sp>
      <p:pic>
        <p:nvPicPr>
          <p:cNvPr id="12" name="Picture 11">
            <a:extLst>
              <a:ext uri="{FF2B5EF4-FFF2-40B4-BE49-F238E27FC236}">
                <a16:creationId xmlns:a16="http://schemas.microsoft.com/office/drawing/2014/main" id="{45FEA76F-27AE-BF89-3881-D312AC1C9FC5}"/>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83A6636B-AA45-8035-B582-F51E4C518C05}"/>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4860F058-C458-8775-B62B-0AD7CE5E6A59}"/>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9B04E27A-221C-487F-68BD-6F2BC03E4875}"/>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9C4A2055-24E3-C290-CB9C-71E08E7FFCC8}"/>
              </a:ext>
            </a:extLst>
          </p:cNvPr>
          <p:cNvPicPr>
            <a:picLocks noChangeAspect="1"/>
          </p:cNvPicPr>
          <p:nvPr/>
        </p:nvPicPr>
        <p:blipFill>
          <a:blip r:embed="rId5"/>
          <a:stretch>
            <a:fillRect/>
          </a:stretch>
        </p:blipFill>
        <p:spPr>
          <a:xfrm>
            <a:off x="1879599" y="1655085"/>
            <a:ext cx="8631037" cy="4991616"/>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2E26CF92-D00B-FDF8-8646-B5216E4B422A}"/>
              </a:ext>
            </a:extLst>
          </p:cNvPr>
          <p:cNvPicPr>
            <a:picLocks noChangeAspect="1"/>
          </p:cNvPicPr>
          <p:nvPr/>
        </p:nvPicPr>
        <p:blipFill>
          <a:blip r:embed="rId6"/>
          <a:stretch>
            <a:fillRect/>
          </a:stretch>
        </p:blipFill>
        <p:spPr>
          <a:xfrm>
            <a:off x="5047662" y="3192486"/>
            <a:ext cx="5947709" cy="341939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784769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C9DD9-D6CC-A72F-469A-1698A3A7FF7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B4E68B9-1440-A136-8D38-4BFF9740D2F0}"/>
              </a:ext>
            </a:extLst>
          </p:cNvPr>
          <p:cNvSpPr>
            <a:spLocks noGrp="1"/>
          </p:cNvSpPr>
          <p:nvPr>
            <p:ph type="title"/>
          </p:nvPr>
        </p:nvSpPr>
        <p:spPr>
          <a:xfrm>
            <a:off x="2005523" y="584362"/>
            <a:ext cx="9345448" cy="1200329"/>
          </a:xfrm>
        </p:spPr>
        <p:txBody>
          <a:bodyPr anchor="t"/>
          <a:lstStyle/>
          <a:p>
            <a:r>
              <a:rPr lang="en-US" altLang="zh-CN" cap="none" dirty="0"/>
              <a:t>Phase B: Business Architecture</a:t>
            </a:r>
            <a:br>
              <a:rPr lang="en-US" altLang="zh-CN" cap="none" dirty="0"/>
            </a:br>
            <a:r>
              <a:rPr lang="en-US" altLang="zh-CN" cap="none" dirty="0"/>
              <a:t>- Figure 09: Organization View</a:t>
            </a:r>
            <a:endParaRPr lang="en-US" cap="none" dirty="0"/>
          </a:p>
        </p:txBody>
      </p:sp>
      <p:sp>
        <p:nvSpPr>
          <p:cNvPr id="9" name="TextBox 8">
            <a:extLst>
              <a:ext uri="{FF2B5EF4-FFF2-40B4-BE49-F238E27FC236}">
                <a16:creationId xmlns:a16="http://schemas.microsoft.com/office/drawing/2014/main" id="{10747592-CA3A-BFF1-426B-859C7951D859}"/>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011</a:t>
            </a:r>
          </a:p>
        </p:txBody>
      </p:sp>
      <p:pic>
        <p:nvPicPr>
          <p:cNvPr id="12" name="Picture 11">
            <a:extLst>
              <a:ext uri="{FF2B5EF4-FFF2-40B4-BE49-F238E27FC236}">
                <a16:creationId xmlns:a16="http://schemas.microsoft.com/office/drawing/2014/main" id="{A949D38A-2AAE-6F56-B163-003E91D9D3BE}"/>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0DC94B06-7B9B-734D-8AD7-56CCBB586A16}"/>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527CE8B6-9426-DE6B-73C6-393E2F6A8E92}"/>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98AD8469-D5A1-62C3-7DC5-050DB495B91C}"/>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6641BEF0-C156-7415-740A-31CD0E31C737}"/>
              </a:ext>
            </a:extLst>
          </p:cNvPr>
          <p:cNvPicPr>
            <a:picLocks noChangeAspect="1"/>
          </p:cNvPicPr>
          <p:nvPr/>
        </p:nvPicPr>
        <p:blipFill>
          <a:blip r:embed="rId5"/>
          <a:stretch>
            <a:fillRect/>
          </a:stretch>
        </p:blipFill>
        <p:spPr>
          <a:xfrm>
            <a:off x="1849120" y="2054905"/>
            <a:ext cx="7171685" cy="4442204"/>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0B28E5C5-6C57-F00B-F79E-A260947F7A08}"/>
              </a:ext>
            </a:extLst>
          </p:cNvPr>
          <p:cNvPicPr>
            <a:picLocks noChangeAspect="1"/>
          </p:cNvPicPr>
          <p:nvPr/>
        </p:nvPicPr>
        <p:blipFill>
          <a:blip r:embed="rId6"/>
          <a:stretch>
            <a:fillRect/>
          </a:stretch>
        </p:blipFill>
        <p:spPr>
          <a:xfrm>
            <a:off x="4033520" y="3699574"/>
            <a:ext cx="6840062" cy="274747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876852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92E34-9B16-BD6D-752F-26F9C2D6DCF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3044A81-689E-2B98-E69A-D9B84A8E548D}"/>
              </a:ext>
            </a:extLst>
          </p:cNvPr>
          <p:cNvSpPr>
            <a:spLocks noGrp="1"/>
          </p:cNvSpPr>
          <p:nvPr>
            <p:ph type="title"/>
          </p:nvPr>
        </p:nvSpPr>
        <p:spPr>
          <a:xfrm>
            <a:off x="2005523" y="584362"/>
            <a:ext cx="9251758" cy="1200329"/>
          </a:xfrm>
        </p:spPr>
        <p:txBody>
          <a:bodyPr anchor="t"/>
          <a:lstStyle/>
          <a:p>
            <a:r>
              <a:rPr lang="en-US" altLang="zh-CN" cap="none" dirty="0"/>
              <a:t>Phase B: Business Architecture</a:t>
            </a:r>
            <a:br>
              <a:rPr lang="en-US" altLang="zh-CN" cap="none" dirty="0"/>
            </a:br>
            <a:r>
              <a:rPr lang="en-US" altLang="zh-CN" sz="2800" cap="none" dirty="0"/>
              <a:t>- Figure 10: Organization Decomposition (Nested)</a:t>
            </a:r>
            <a:endParaRPr lang="en-US" cap="none" dirty="0"/>
          </a:p>
        </p:txBody>
      </p:sp>
      <p:sp>
        <p:nvSpPr>
          <p:cNvPr id="9" name="TextBox 8">
            <a:extLst>
              <a:ext uri="{FF2B5EF4-FFF2-40B4-BE49-F238E27FC236}">
                <a16:creationId xmlns:a16="http://schemas.microsoft.com/office/drawing/2014/main" id="{B6859400-586D-FE5F-36B0-0A5113A320C9}"/>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012</a:t>
            </a:r>
          </a:p>
        </p:txBody>
      </p:sp>
      <p:pic>
        <p:nvPicPr>
          <p:cNvPr id="12" name="Picture 11">
            <a:extLst>
              <a:ext uri="{FF2B5EF4-FFF2-40B4-BE49-F238E27FC236}">
                <a16:creationId xmlns:a16="http://schemas.microsoft.com/office/drawing/2014/main" id="{94B964F3-D365-E470-D323-135A45DE8DED}"/>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EF659C61-72A4-F5D7-DCE4-66BEA77263F8}"/>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36CEDD00-AD1D-6411-A3A6-30DD95CCE043}"/>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DAC29121-E34F-31BF-7DE5-5E14B0922025}"/>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6C933B8D-3E54-80D6-A4BC-CCA1275CAD3B}"/>
              </a:ext>
            </a:extLst>
          </p:cNvPr>
          <p:cNvPicPr>
            <a:picLocks noChangeAspect="1"/>
          </p:cNvPicPr>
          <p:nvPr/>
        </p:nvPicPr>
        <p:blipFill>
          <a:blip r:embed="rId5"/>
          <a:stretch>
            <a:fillRect/>
          </a:stretch>
        </p:blipFill>
        <p:spPr>
          <a:xfrm>
            <a:off x="1895847" y="1784691"/>
            <a:ext cx="7481833" cy="462373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32C44FCA-413B-FC3E-4531-0832D8645B6D}"/>
              </a:ext>
            </a:extLst>
          </p:cNvPr>
          <p:cNvPicPr>
            <a:picLocks noChangeAspect="1"/>
          </p:cNvPicPr>
          <p:nvPr/>
        </p:nvPicPr>
        <p:blipFill>
          <a:blip r:embed="rId6"/>
          <a:stretch>
            <a:fillRect/>
          </a:stretch>
        </p:blipFill>
        <p:spPr>
          <a:xfrm>
            <a:off x="5560484" y="2713704"/>
            <a:ext cx="5529791" cy="33074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357700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13FAC-11E1-7718-5829-0BF0E73B5FF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D042975-3D21-6932-4063-5F831DD1A03C}"/>
              </a:ext>
            </a:extLst>
          </p:cNvPr>
          <p:cNvSpPr>
            <a:spLocks noGrp="1"/>
          </p:cNvSpPr>
          <p:nvPr>
            <p:ph type="title"/>
          </p:nvPr>
        </p:nvSpPr>
        <p:spPr>
          <a:xfrm>
            <a:off x="2005523" y="584362"/>
            <a:ext cx="9345448" cy="1200329"/>
          </a:xfrm>
        </p:spPr>
        <p:txBody>
          <a:bodyPr anchor="t">
            <a:normAutofit/>
          </a:bodyPr>
          <a:lstStyle/>
          <a:p>
            <a:r>
              <a:rPr lang="en-US" altLang="zh-CN" cap="none" dirty="0"/>
              <a:t>Phase B: Business Architecture</a:t>
            </a:r>
            <a:br>
              <a:rPr lang="en-US" altLang="zh-CN" cap="none" dirty="0"/>
            </a:br>
            <a:r>
              <a:rPr lang="en-US" altLang="zh-CN" cap="none" dirty="0"/>
              <a:t>- Figure 11: Value Stream</a:t>
            </a:r>
            <a:endParaRPr lang="en-US" cap="none" dirty="0"/>
          </a:p>
        </p:txBody>
      </p:sp>
      <p:sp>
        <p:nvSpPr>
          <p:cNvPr id="9" name="TextBox 8">
            <a:extLst>
              <a:ext uri="{FF2B5EF4-FFF2-40B4-BE49-F238E27FC236}">
                <a16:creationId xmlns:a16="http://schemas.microsoft.com/office/drawing/2014/main" id="{48BDE55E-9ECC-0E0B-E880-6CA9176DE049}"/>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013</a:t>
            </a:r>
          </a:p>
        </p:txBody>
      </p:sp>
      <p:pic>
        <p:nvPicPr>
          <p:cNvPr id="12" name="Picture 11">
            <a:extLst>
              <a:ext uri="{FF2B5EF4-FFF2-40B4-BE49-F238E27FC236}">
                <a16:creationId xmlns:a16="http://schemas.microsoft.com/office/drawing/2014/main" id="{1BC57D9D-B1D9-41CA-BF68-BB527DF4FEBC}"/>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06D866E6-3636-5D48-59D2-7491BB1F9776}"/>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2164039F-9358-E7E3-D49F-DA2BE92D3A1A}"/>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67D0AD8B-4DFE-797C-3733-DCD40E396595}"/>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EA811314-9EF8-6779-98B4-AC55ABB94AB9}"/>
              </a:ext>
            </a:extLst>
          </p:cNvPr>
          <p:cNvPicPr>
            <a:picLocks noChangeAspect="1"/>
          </p:cNvPicPr>
          <p:nvPr/>
        </p:nvPicPr>
        <p:blipFill>
          <a:blip r:embed="rId5"/>
          <a:stretch>
            <a:fillRect/>
          </a:stretch>
        </p:blipFill>
        <p:spPr>
          <a:xfrm>
            <a:off x="2005523" y="1604442"/>
            <a:ext cx="7036877" cy="489873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1E3A4930-CDF8-C016-AF55-D814AF04FC19}"/>
              </a:ext>
            </a:extLst>
          </p:cNvPr>
          <p:cNvPicPr>
            <a:picLocks noChangeAspect="1"/>
          </p:cNvPicPr>
          <p:nvPr/>
        </p:nvPicPr>
        <p:blipFill>
          <a:blip r:embed="rId6"/>
          <a:stretch>
            <a:fillRect/>
          </a:stretch>
        </p:blipFill>
        <p:spPr>
          <a:xfrm>
            <a:off x="3688079" y="3652067"/>
            <a:ext cx="7892681" cy="19716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42858560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C57A1-B68E-620F-FDE1-F946B538B33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C3CE208-E42F-8FB1-3DA4-8363C3B12417}"/>
              </a:ext>
            </a:extLst>
          </p:cNvPr>
          <p:cNvSpPr>
            <a:spLocks noGrp="1"/>
          </p:cNvSpPr>
          <p:nvPr>
            <p:ph type="title"/>
          </p:nvPr>
        </p:nvSpPr>
        <p:spPr>
          <a:xfrm>
            <a:off x="2005523" y="584362"/>
            <a:ext cx="9345448" cy="1200329"/>
          </a:xfrm>
        </p:spPr>
        <p:txBody>
          <a:bodyPr anchor="t">
            <a:normAutofit/>
          </a:bodyPr>
          <a:lstStyle/>
          <a:p>
            <a:r>
              <a:rPr lang="en-US" altLang="zh-CN" cap="none" dirty="0"/>
              <a:t>Phase B: Business Architecture</a:t>
            </a:r>
            <a:br>
              <a:rPr lang="en-US" altLang="zh-CN" cap="none" dirty="0"/>
            </a:br>
            <a:r>
              <a:rPr lang="en-US" altLang="zh-CN" cap="none" dirty="0"/>
              <a:t>- Figure 12: Capability Map View (Baseline)</a:t>
            </a:r>
            <a:endParaRPr lang="en-US" cap="none" dirty="0"/>
          </a:p>
        </p:txBody>
      </p:sp>
      <p:sp>
        <p:nvSpPr>
          <p:cNvPr id="9" name="TextBox 8">
            <a:extLst>
              <a:ext uri="{FF2B5EF4-FFF2-40B4-BE49-F238E27FC236}">
                <a16:creationId xmlns:a16="http://schemas.microsoft.com/office/drawing/2014/main" id="{EF75A271-71DA-397F-56C2-B19446F88E3B}"/>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014</a:t>
            </a:r>
          </a:p>
        </p:txBody>
      </p:sp>
      <p:pic>
        <p:nvPicPr>
          <p:cNvPr id="12" name="Picture 11">
            <a:extLst>
              <a:ext uri="{FF2B5EF4-FFF2-40B4-BE49-F238E27FC236}">
                <a16:creationId xmlns:a16="http://schemas.microsoft.com/office/drawing/2014/main" id="{0096B281-C434-92E9-0609-153753078422}"/>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19FA39FC-47C0-D2CC-9E52-F1EE73DBC5AA}"/>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0A597C46-E08F-9A9E-8965-4241606D7917}"/>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FD9E0891-649D-7C8B-C42F-BDA9AD58747A}"/>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EE5B3DF3-62CA-1172-047F-B923C9AF3EFB}"/>
              </a:ext>
            </a:extLst>
          </p:cNvPr>
          <p:cNvPicPr>
            <a:picLocks noChangeAspect="1"/>
          </p:cNvPicPr>
          <p:nvPr/>
        </p:nvPicPr>
        <p:blipFill>
          <a:blip r:embed="rId5"/>
          <a:stretch>
            <a:fillRect/>
          </a:stretch>
        </p:blipFill>
        <p:spPr>
          <a:xfrm>
            <a:off x="2005523" y="1655085"/>
            <a:ext cx="7084685" cy="4760156"/>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CAD1DEB9-8BCC-17F9-2204-9B47EBA7A0DC}"/>
              </a:ext>
            </a:extLst>
          </p:cNvPr>
          <p:cNvPicPr>
            <a:picLocks noChangeAspect="1"/>
          </p:cNvPicPr>
          <p:nvPr/>
        </p:nvPicPr>
        <p:blipFill>
          <a:blip r:embed="rId6"/>
          <a:stretch>
            <a:fillRect/>
          </a:stretch>
        </p:blipFill>
        <p:spPr>
          <a:xfrm>
            <a:off x="5158397" y="2855414"/>
            <a:ext cx="5989374" cy="366776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749833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F01E17-0CE5-BB6C-942A-F0CF2C728D34}"/>
              </a:ext>
            </a:extLst>
          </p:cNvPr>
          <p:cNvSpPr>
            <a:spLocks noGrp="1"/>
          </p:cNvSpPr>
          <p:nvPr>
            <p:ph type="title"/>
          </p:nvPr>
        </p:nvSpPr>
        <p:spPr>
          <a:xfrm>
            <a:off x="2005523" y="643842"/>
            <a:ext cx="9345448" cy="1140849"/>
          </a:xfrm>
        </p:spPr>
        <p:txBody>
          <a:bodyPr anchor="t"/>
          <a:lstStyle/>
          <a:p>
            <a:r>
              <a:rPr lang="en-US" altLang="zh-CN" cap="none" dirty="0"/>
              <a:t>Opening and Course Introduction</a:t>
            </a:r>
            <a:endParaRPr lang="en-US" cap="none" dirty="0"/>
          </a:p>
        </p:txBody>
      </p:sp>
      <p:sp>
        <p:nvSpPr>
          <p:cNvPr id="9" name="TextBox 8">
            <a:extLst>
              <a:ext uri="{FF2B5EF4-FFF2-40B4-BE49-F238E27FC236}">
                <a16:creationId xmlns:a16="http://schemas.microsoft.com/office/drawing/2014/main" id="{77139E4F-105C-EE6D-5DD8-1CDF7A5BF1CC}"/>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001</a:t>
            </a:r>
          </a:p>
        </p:txBody>
      </p:sp>
      <p:pic>
        <p:nvPicPr>
          <p:cNvPr id="11" name="Picture 10">
            <a:extLst>
              <a:ext uri="{FF2B5EF4-FFF2-40B4-BE49-F238E27FC236}">
                <a16:creationId xmlns:a16="http://schemas.microsoft.com/office/drawing/2014/main" id="{B25A26CA-8FE5-E482-9E65-7B12C721ED50}"/>
              </a:ext>
            </a:extLst>
          </p:cNvPr>
          <p:cNvPicPr>
            <a:picLocks noChangeAspect="1"/>
          </p:cNvPicPr>
          <p:nvPr/>
        </p:nvPicPr>
        <p:blipFill>
          <a:blip r:embed="rId2"/>
          <a:stretch>
            <a:fillRect/>
          </a:stretch>
        </p:blipFill>
        <p:spPr>
          <a:xfrm>
            <a:off x="1925291" y="2125843"/>
            <a:ext cx="7565311" cy="4296221"/>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08389B22-09EA-DAF3-DA31-4EB1EBDA157A}"/>
              </a:ext>
            </a:extLst>
          </p:cNvPr>
          <p:cNvPicPr>
            <a:picLocks noChangeAspect="1"/>
          </p:cNvPicPr>
          <p:nvPr/>
        </p:nvPicPr>
        <p:blipFill>
          <a:blip r:embed="rId3"/>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3EBE1297-2EF3-CF0B-8548-2333CA3F50A1}"/>
              </a:ext>
            </a:extLst>
          </p:cNvPr>
          <p:cNvPicPr>
            <a:picLocks noChangeAspect="1"/>
          </p:cNvPicPr>
          <p:nvPr/>
        </p:nvPicPr>
        <p:blipFill>
          <a:blip r:embed="rId4"/>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2DCDBC4D-27A6-A9C9-998E-0297E1907650}"/>
              </a:ext>
            </a:extLst>
          </p:cNvPr>
          <p:cNvPicPr>
            <a:picLocks noChangeAspect="1"/>
          </p:cNvPicPr>
          <p:nvPr/>
        </p:nvPicPr>
        <p:blipFill>
          <a:blip r:embed="rId5"/>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AA579BFF-474C-3305-E700-043C67F3A139}"/>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spTree>
    <p:extLst>
      <p:ext uri="{BB962C8B-B14F-4D97-AF65-F5344CB8AC3E}">
        <p14:creationId xmlns:p14="http://schemas.microsoft.com/office/powerpoint/2010/main" val="232118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E9879-B8BC-9B40-CA34-0D0F1061F2A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31E1F6B-6F7D-CCC3-DED3-37B037A5E55E}"/>
              </a:ext>
            </a:extLst>
          </p:cNvPr>
          <p:cNvSpPr>
            <a:spLocks noGrp="1"/>
          </p:cNvSpPr>
          <p:nvPr>
            <p:ph type="title"/>
          </p:nvPr>
        </p:nvSpPr>
        <p:spPr>
          <a:xfrm>
            <a:off x="2005523" y="584362"/>
            <a:ext cx="9345448" cy="1200329"/>
          </a:xfrm>
        </p:spPr>
        <p:txBody>
          <a:bodyPr anchor="t">
            <a:normAutofit fontScale="90000"/>
          </a:bodyPr>
          <a:lstStyle/>
          <a:p>
            <a:r>
              <a:rPr lang="en-US" altLang="zh-CN" cap="none" dirty="0"/>
              <a:t>Phase B: Business Architecture</a:t>
            </a:r>
            <a:br>
              <a:rPr lang="en-US" altLang="zh-CN" cap="none" dirty="0"/>
            </a:br>
            <a:r>
              <a:rPr lang="en-US" altLang="zh-CN" cap="none" dirty="0"/>
              <a:t>- Figure 13: Value Stream – Capability Cross-Mapping</a:t>
            </a:r>
            <a:endParaRPr lang="en-US" cap="none" dirty="0"/>
          </a:p>
        </p:txBody>
      </p:sp>
      <p:sp>
        <p:nvSpPr>
          <p:cNvPr id="9" name="TextBox 8">
            <a:extLst>
              <a:ext uri="{FF2B5EF4-FFF2-40B4-BE49-F238E27FC236}">
                <a16:creationId xmlns:a16="http://schemas.microsoft.com/office/drawing/2014/main" id="{5EC43EAA-0DF4-91A2-BE17-7C99330EDD2F}"/>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015</a:t>
            </a:r>
          </a:p>
        </p:txBody>
      </p:sp>
      <p:pic>
        <p:nvPicPr>
          <p:cNvPr id="12" name="Picture 11">
            <a:extLst>
              <a:ext uri="{FF2B5EF4-FFF2-40B4-BE49-F238E27FC236}">
                <a16:creationId xmlns:a16="http://schemas.microsoft.com/office/drawing/2014/main" id="{E8EA19B5-05C8-8380-8E8D-B90100D9A856}"/>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8829477A-93E5-B813-A304-F54A609BBEBC}"/>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19F66291-9911-4205-36E0-2B81C2B0A0EC}"/>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3700EA2B-F3A5-0AEE-A7E6-D62CC0815A8E}"/>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8C92B8CC-78A8-396B-F4A6-9A35CBBFC4B8}"/>
              </a:ext>
            </a:extLst>
          </p:cNvPr>
          <p:cNvPicPr>
            <a:picLocks noChangeAspect="1"/>
          </p:cNvPicPr>
          <p:nvPr/>
        </p:nvPicPr>
        <p:blipFill>
          <a:blip r:embed="rId5"/>
          <a:stretch>
            <a:fillRect/>
          </a:stretch>
        </p:blipFill>
        <p:spPr>
          <a:xfrm>
            <a:off x="2112578" y="1878745"/>
            <a:ext cx="7220608" cy="4828117"/>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DA7ADDD7-EE3F-B02B-F29A-553A6BD9A81B}"/>
              </a:ext>
            </a:extLst>
          </p:cNvPr>
          <p:cNvPicPr>
            <a:picLocks noChangeAspect="1"/>
          </p:cNvPicPr>
          <p:nvPr/>
        </p:nvPicPr>
        <p:blipFill>
          <a:blip r:embed="rId6"/>
          <a:stretch>
            <a:fillRect/>
          </a:stretch>
        </p:blipFill>
        <p:spPr>
          <a:xfrm>
            <a:off x="5549460" y="3262230"/>
            <a:ext cx="5245869" cy="344463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841766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9DAEB-5647-3A67-DDB2-D5432D2869F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F3823D7-FE49-C3DD-B9AF-62ECDB82D540}"/>
              </a:ext>
            </a:extLst>
          </p:cNvPr>
          <p:cNvSpPr>
            <a:spLocks noGrp="1"/>
          </p:cNvSpPr>
          <p:nvPr>
            <p:ph type="title"/>
          </p:nvPr>
        </p:nvSpPr>
        <p:spPr>
          <a:xfrm>
            <a:off x="2005523" y="584362"/>
            <a:ext cx="9345448" cy="1200329"/>
          </a:xfrm>
        </p:spPr>
        <p:txBody>
          <a:bodyPr anchor="t">
            <a:normAutofit/>
          </a:bodyPr>
          <a:lstStyle/>
          <a:p>
            <a:r>
              <a:rPr lang="en-US" altLang="zh-CN" cap="none" dirty="0"/>
              <a:t>Phase B: Business Architecture</a:t>
            </a:r>
            <a:br>
              <a:rPr lang="en-US" altLang="zh-CN" cap="none" dirty="0"/>
            </a:br>
            <a:r>
              <a:rPr lang="en-US" altLang="zh-CN" cap="none" dirty="0"/>
              <a:t>- Figure 14: Business Function View (Baseline)</a:t>
            </a:r>
            <a:endParaRPr lang="en-US" cap="none" dirty="0"/>
          </a:p>
        </p:txBody>
      </p:sp>
      <p:sp>
        <p:nvSpPr>
          <p:cNvPr id="9" name="TextBox 8">
            <a:extLst>
              <a:ext uri="{FF2B5EF4-FFF2-40B4-BE49-F238E27FC236}">
                <a16:creationId xmlns:a16="http://schemas.microsoft.com/office/drawing/2014/main" id="{16C1ACB7-E563-C828-32D9-9517E5E59796}"/>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016</a:t>
            </a:r>
          </a:p>
        </p:txBody>
      </p:sp>
      <p:pic>
        <p:nvPicPr>
          <p:cNvPr id="12" name="Picture 11">
            <a:extLst>
              <a:ext uri="{FF2B5EF4-FFF2-40B4-BE49-F238E27FC236}">
                <a16:creationId xmlns:a16="http://schemas.microsoft.com/office/drawing/2014/main" id="{825BD824-E956-BB20-B23D-CCB4ED93AE92}"/>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513CA244-7836-C902-6B51-2ED72C74740C}"/>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B166FECB-106E-250F-A807-D7CEAEE372BC}"/>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E9DAFC88-63EB-F0FB-CF23-52C961634D62}"/>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8DF6AA7F-110F-9413-F2F9-891801CB2AD8}"/>
              </a:ext>
            </a:extLst>
          </p:cNvPr>
          <p:cNvPicPr>
            <a:picLocks noChangeAspect="1"/>
          </p:cNvPicPr>
          <p:nvPr/>
        </p:nvPicPr>
        <p:blipFill>
          <a:blip r:embed="rId5"/>
          <a:stretch>
            <a:fillRect/>
          </a:stretch>
        </p:blipFill>
        <p:spPr>
          <a:xfrm>
            <a:off x="1902372" y="1655085"/>
            <a:ext cx="7977877" cy="4864559"/>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8367334B-29B6-33AA-8C18-BEFB62FD8C29}"/>
              </a:ext>
            </a:extLst>
          </p:cNvPr>
          <p:cNvPicPr>
            <a:picLocks noChangeAspect="1"/>
          </p:cNvPicPr>
          <p:nvPr/>
        </p:nvPicPr>
        <p:blipFill>
          <a:blip r:embed="rId6"/>
          <a:stretch>
            <a:fillRect/>
          </a:stretch>
        </p:blipFill>
        <p:spPr>
          <a:xfrm>
            <a:off x="4766237" y="3375044"/>
            <a:ext cx="6584734" cy="325782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331117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460586-4C85-52FA-03EF-B419350DA6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15FAA1-BB6C-F68B-DE44-2FCB53A7BDB6}"/>
              </a:ext>
            </a:extLst>
          </p:cNvPr>
          <p:cNvSpPr>
            <a:spLocks noGrp="1"/>
          </p:cNvSpPr>
          <p:nvPr>
            <p:ph type="title"/>
          </p:nvPr>
        </p:nvSpPr>
        <p:spPr>
          <a:xfrm>
            <a:off x="2005523" y="584362"/>
            <a:ext cx="9345448" cy="1200329"/>
          </a:xfrm>
        </p:spPr>
        <p:txBody>
          <a:bodyPr anchor="t">
            <a:normAutofit fontScale="90000"/>
          </a:bodyPr>
          <a:lstStyle/>
          <a:p>
            <a:r>
              <a:rPr lang="en-US" altLang="zh-CN" cap="none" dirty="0"/>
              <a:t>Phase B: Business Architecture</a:t>
            </a:r>
            <a:br>
              <a:rPr lang="en-US" altLang="zh-CN" cap="none" dirty="0"/>
            </a:br>
            <a:r>
              <a:rPr lang="en-US" altLang="zh-CN" cap="none" dirty="0"/>
              <a:t>- Figure 15: Capability Realization (Baseline, Partial)</a:t>
            </a:r>
            <a:endParaRPr lang="en-US" cap="none" dirty="0"/>
          </a:p>
        </p:txBody>
      </p:sp>
      <p:sp>
        <p:nvSpPr>
          <p:cNvPr id="9" name="TextBox 8">
            <a:extLst>
              <a:ext uri="{FF2B5EF4-FFF2-40B4-BE49-F238E27FC236}">
                <a16:creationId xmlns:a16="http://schemas.microsoft.com/office/drawing/2014/main" id="{75EFB866-8109-0406-43E3-364DBDC0BACC}"/>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017</a:t>
            </a:r>
          </a:p>
        </p:txBody>
      </p:sp>
      <p:pic>
        <p:nvPicPr>
          <p:cNvPr id="12" name="Picture 11">
            <a:extLst>
              <a:ext uri="{FF2B5EF4-FFF2-40B4-BE49-F238E27FC236}">
                <a16:creationId xmlns:a16="http://schemas.microsoft.com/office/drawing/2014/main" id="{963697AB-AF24-2315-0663-722A8BC2AB44}"/>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3844FF28-EF0B-40EB-E52E-13E6E679A270}"/>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4B989213-6D82-F260-E892-A0C297812756}"/>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40C9555D-4048-6F86-6E0B-4D09B21B9081}"/>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9DCB8330-D57D-CE63-9F4A-336AFC19C511}"/>
              </a:ext>
            </a:extLst>
          </p:cNvPr>
          <p:cNvPicPr>
            <a:picLocks noChangeAspect="1"/>
          </p:cNvPicPr>
          <p:nvPr/>
        </p:nvPicPr>
        <p:blipFill>
          <a:blip r:embed="rId5"/>
          <a:stretch>
            <a:fillRect/>
          </a:stretch>
        </p:blipFill>
        <p:spPr>
          <a:xfrm>
            <a:off x="2005523" y="1946019"/>
            <a:ext cx="8460828" cy="4440925"/>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78F10EC2-666A-439F-26E7-012035F04C07}"/>
              </a:ext>
            </a:extLst>
          </p:cNvPr>
          <p:cNvPicPr>
            <a:picLocks noChangeAspect="1"/>
          </p:cNvPicPr>
          <p:nvPr/>
        </p:nvPicPr>
        <p:blipFill>
          <a:blip r:embed="rId6"/>
          <a:stretch>
            <a:fillRect/>
          </a:stretch>
        </p:blipFill>
        <p:spPr>
          <a:xfrm>
            <a:off x="4024655" y="3566317"/>
            <a:ext cx="5644864" cy="308239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1607874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44D46-2420-58C9-01CA-86AC346D0AF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9AFFE8E-3160-C67B-BC51-E6B3D68A0C76}"/>
              </a:ext>
            </a:extLst>
          </p:cNvPr>
          <p:cNvSpPr>
            <a:spLocks noGrp="1"/>
          </p:cNvSpPr>
          <p:nvPr>
            <p:ph type="title"/>
          </p:nvPr>
        </p:nvSpPr>
        <p:spPr>
          <a:xfrm>
            <a:off x="2005523" y="584362"/>
            <a:ext cx="9345448" cy="1200329"/>
          </a:xfrm>
        </p:spPr>
        <p:txBody>
          <a:bodyPr anchor="t">
            <a:normAutofit/>
          </a:bodyPr>
          <a:lstStyle/>
          <a:p>
            <a:r>
              <a:rPr lang="en-US" altLang="zh-CN" cap="none" dirty="0"/>
              <a:t>Phase B: Business Architecture</a:t>
            </a:r>
            <a:br>
              <a:rPr lang="en-US" altLang="zh-CN" cap="none" dirty="0"/>
            </a:br>
            <a:r>
              <a:rPr lang="en-US" altLang="zh-CN" cap="none" dirty="0"/>
              <a:t>- Figure 16: Business Process View (Baseline)</a:t>
            </a:r>
            <a:endParaRPr lang="en-US" cap="none" dirty="0"/>
          </a:p>
        </p:txBody>
      </p:sp>
      <p:sp>
        <p:nvSpPr>
          <p:cNvPr id="9" name="TextBox 8">
            <a:extLst>
              <a:ext uri="{FF2B5EF4-FFF2-40B4-BE49-F238E27FC236}">
                <a16:creationId xmlns:a16="http://schemas.microsoft.com/office/drawing/2014/main" id="{9594E8E9-B55E-7C5B-530C-A860FE23E7ED}"/>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018</a:t>
            </a:r>
          </a:p>
        </p:txBody>
      </p:sp>
      <p:pic>
        <p:nvPicPr>
          <p:cNvPr id="12" name="Picture 11">
            <a:extLst>
              <a:ext uri="{FF2B5EF4-FFF2-40B4-BE49-F238E27FC236}">
                <a16:creationId xmlns:a16="http://schemas.microsoft.com/office/drawing/2014/main" id="{88C78FD9-0719-2A29-04F4-23D0E9C5BC3C}"/>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94BD09C6-F845-0A4E-F613-B69DEE488414}"/>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1BBD17EF-09B9-B8DB-22A0-51B1579114FA}"/>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30C2011A-7586-42F2-AE11-B30439A4C2F4}"/>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8817AC70-47C5-458B-1BCD-5B4CD1C6B241}"/>
              </a:ext>
            </a:extLst>
          </p:cNvPr>
          <p:cNvPicPr>
            <a:picLocks noChangeAspect="1"/>
          </p:cNvPicPr>
          <p:nvPr/>
        </p:nvPicPr>
        <p:blipFill>
          <a:blip r:embed="rId5"/>
          <a:stretch>
            <a:fillRect/>
          </a:stretch>
        </p:blipFill>
        <p:spPr>
          <a:xfrm>
            <a:off x="1920240" y="1664678"/>
            <a:ext cx="7508511" cy="479016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2BB01E07-B181-46B4-CCF4-07D4B019F1AA}"/>
              </a:ext>
            </a:extLst>
          </p:cNvPr>
          <p:cNvPicPr>
            <a:picLocks noChangeAspect="1"/>
          </p:cNvPicPr>
          <p:nvPr/>
        </p:nvPicPr>
        <p:blipFill>
          <a:blip r:embed="rId6"/>
          <a:stretch>
            <a:fillRect/>
          </a:stretch>
        </p:blipFill>
        <p:spPr>
          <a:xfrm>
            <a:off x="3756594" y="3678385"/>
            <a:ext cx="7594377" cy="25861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7871763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5C5FA-0261-957B-2EEE-6C3988EE4D4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7178761-02FB-FD41-EC4F-0D853B2E0F3E}"/>
              </a:ext>
            </a:extLst>
          </p:cNvPr>
          <p:cNvSpPr>
            <a:spLocks noGrp="1"/>
          </p:cNvSpPr>
          <p:nvPr>
            <p:ph type="title"/>
          </p:nvPr>
        </p:nvSpPr>
        <p:spPr>
          <a:xfrm>
            <a:off x="2005523" y="584362"/>
            <a:ext cx="9345448" cy="1200329"/>
          </a:xfrm>
        </p:spPr>
        <p:txBody>
          <a:bodyPr anchor="t">
            <a:normAutofit fontScale="90000"/>
          </a:bodyPr>
          <a:lstStyle/>
          <a:p>
            <a:r>
              <a:rPr lang="en-US" altLang="zh-CN" cap="none" dirty="0"/>
              <a:t>Phase B: Business Architecture</a:t>
            </a:r>
            <a:br>
              <a:rPr lang="en-US" altLang="zh-CN" cap="none" dirty="0"/>
            </a:br>
            <a:r>
              <a:rPr lang="en-US" altLang="zh-CN" cap="none" dirty="0"/>
              <a:t>- Figure 17: Value Stream are Realized by Business Processes</a:t>
            </a:r>
            <a:endParaRPr lang="en-US" cap="none" dirty="0"/>
          </a:p>
        </p:txBody>
      </p:sp>
      <p:sp>
        <p:nvSpPr>
          <p:cNvPr id="9" name="TextBox 8">
            <a:extLst>
              <a:ext uri="{FF2B5EF4-FFF2-40B4-BE49-F238E27FC236}">
                <a16:creationId xmlns:a16="http://schemas.microsoft.com/office/drawing/2014/main" id="{1CA3D158-DB18-C66B-79F2-4D4D9668A87E}"/>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019</a:t>
            </a:r>
          </a:p>
        </p:txBody>
      </p:sp>
      <p:pic>
        <p:nvPicPr>
          <p:cNvPr id="12" name="Picture 11">
            <a:extLst>
              <a:ext uri="{FF2B5EF4-FFF2-40B4-BE49-F238E27FC236}">
                <a16:creationId xmlns:a16="http://schemas.microsoft.com/office/drawing/2014/main" id="{2B2F55CB-04D2-FED0-29E4-60A0C5C5A16D}"/>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96478411-C390-8A1C-3DF8-C0506E7D35B3}"/>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05955A0B-A09D-534E-CD29-C6BAAB463A18}"/>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F4856FB0-11EF-EEB1-0AD8-990C38B3A7AC}"/>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D06EA6C5-773B-B866-0115-D8E84F4951F8}"/>
              </a:ext>
            </a:extLst>
          </p:cNvPr>
          <p:cNvPicPr>
            <a:picLocks noChangeAspect="1"/>
          </p:cNvPicPr>
          <p:nvPr/>
        </p:nvPicPr>
        <p:blipFill>
          <a:blip r:embed="rId5"/>
          <a:stretch>
            <a:fillRect/>
          </a:stretch>
        </p:blipFill>
        <p:spPr>
          <a:xfrm>
            <a:off x="2005523" y="1862679"/>
            <a:ext cx="7228894" cy="4607606"/>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F3804ABA-7E12-A9EE-F985-FFBE85C245AB}"/>
              </a:ext>
            </a:extLst>
          </p:cNvPr>
          <p:cNvPicPr>
            <a:picLocks noChangeAspect="1"/>
          </p:cNvPicPr>
          <p:nvPr/>
        </p:nvPicPr>
        <p:blipFill>
          <a:blip r:embed="rId6"/>
          <a:stretch>
            <a:fillRect/>
          </a:stretch>
        </p:blipFill>
        <p:spPr>
          <a:xfrm>
            <a:off x="6003559" y="4004027"/>
            <a:ext cx="4643402" cy="226961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55270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449F6C-490F-4442-3ED0-0D633B6D459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CA69347-6899-4309-98C1-88F523CC6435}"/>
              </a:ext>
            </a:extLst>
          </p:cNvPr>
          <p:cNvSpPr>
            <a:spLocks noGrp="1"/>
          </p:cNvSpPr>
          <p:nvPr>
            <p:ph type="title"/>
          </p:nvPr>
        </p:nvSpPr>
        <p:spPr>
          <a:xfrm>
            <a:off x="2005523" y="584362"/>
            <a:ext cx="9345448" cy="1200329"/>
          </a:xfrm>
        </p:spPr>
        <p:txBody>
          <a:bodyPr anchor="t">
            <a:normAutofit fontScale="90000"/>
          </a:bodyPr>
          <a:lstStyle/>
          <a:p>
            <a:r>
              <a:rPr lang="en-US" altLang="zh-CN" cap="none" dirty="0"/>
              <a:t>Phase B: Business Architecture</a:t>
            </a:r>
            <a:br>
              <a:rPr lang="en-US" altLang="zh-CN" cap="none" dirty="0"/>
            </a:br>
            <a:r>
              <a:rPr lang="en-US" altLang="zh-CN" cap="none" dirty="0"/>
              <a:t>- Figure 18: (Partial) Requirements Realization View</a:t>
            </a:r>
            <a:endParaRPr lang="en-US" cap="none" dirty="0"/>
          </a:p>
        </p:txBody>
      </p:sp>
      <p:sp>
        <p:nvSpPr>
          <p:cNvPr id="9" name="TextBox 8">
            <a:extLst>
              <a:ext uri="{FF2B5EF4-FFF2-40B4-BE49-F238E27FC236}">
                <a16:creationId xmlns:a16="http://schemas.microsoft.com/office/drawing/2014/main" id="{2B2C1474-2B03-6ED3-7CA5-4686F0741E02}"/>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020</a:t>
            </a:r>
          </a:p>
        </p:txBody>
      </p:sp>
      <p:pic>
        <p:nvPicPr>
          <p:cNvPr id="12" name="Picture 11">
            <a:extLst>
              <a:ext uri="{FF2B5EF4-FFF2-40B4-BE49-F238E27FC236}">
                <a16:creationId xmlns:a16="http://schemas.microsoft.com/office/drawing/2014/main" id="{74636CFC-76DD-8A61-7A57-FA7698CF0D65}"/>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79240D3B-61B7-72B9-56B5-F60F159141A7}"/>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2215B1B2-B760-CE53-7D82-A9316D71A8AD}"/>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9FDF4B0C-F0DE-36FC-142B-0E74A2B20285}"/>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57A0E6DD-C1F5-9DFA-4D85-507866DB1136}"/>
              </a:ext>
            </a:extLst>
          </p:cNvPr>
          <p:cNvPicPr>
            <a:picLocks noChangeAspect="1"/>
          </p:cNvPicPr>
          <p:nvPr/>
        </p:nvPicPr>
        <p:blipFill>
          <a:blip r:embed="rId5"/>
          <a:stretch>
            <a:fillRect/>
          </a:stretch>
        </p:blipFill>
        <p:spPr>
          <a:xfrm>
            <a:off x="1968015" y="1913039"/>
            <a:ext cx="8255969" cy="472593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D59B518E-D7ED-467B-4BFC-D130ACC5BA71}"/>
              </a:ext>
            </a:extLst>
          </p:cNvPr>
          <p:cNvPicPr>
            <a:picLocks noChangeAspect="1"/>
          </p:cNvPicPr>
          <p:nvPr/>
        </p:nvPicPr>
        <p:blipFill>
          <a:blip r:embed="rId6"/>
          <a:stretch>
            <a:fillRect/>
          </a:stretch>
        </p:blipFill>
        <p:spPr>
          <a:xfrm>
            <a:off x="6678247" y="4205628"/>
            <a:ext cx="3383081" cy="243334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42256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316F7-00CB-139D-12E4-474D59FB33C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AE667A1-1CA3-B270-87C9-F21731473D8A}"/>
              </a:ext>
            </a:extLst>
          </p:cNvPr>
          <p:cNvSpPr>
            <a:spLocks noGrp="1"/>
          </p:cNvSpPr>
          <p:nvPr>
            <p:ph type="title"/>
          </p:nvPr>
        </p:nvSpPr>
        <p:spPr>
          <a:xfrm>
            <a:off x="2005523" y="584362"/>
            <a:ext cx="9345448" cy="1200329"/>
          </a:xfrm>
        </p:spPr>
        <p:txBody>
          <a:bodyPr anchor="t">
            <a:normAutofit/>
          </a:bodyPr>
          <a:lstStyle/>
          <a:p>
            <a:r>
              <a:rPr lang="en-US" altLang="zh-CN" cap="none" dirty="0"/>
              <a:t>Phase B: Business Architecture</a:t>
            </a:r>
            <a:br>
              <a:rPr lang="en-US" altLang="zh-CN" cap="none" dirty="0"/>
            </a:br>
            <a:r>
              <a:rPr lang="en-US" altLang="zh-CN" cap="none" dirty="0"/>
              <a:t>- Figure 19: Capability Gap Analysis</a:t>
            </a:r>
            <a:endParaRPr lang="en-US" cap="none" dirty="0"/>
          </a:p>
        </p:txBody>
      </p:sp>
      <p:sp>
        <p:nvSpPr>
          <p:cNvPr id="9" name="TextBox 8">
            <a:extLst>
              <a:ext uri="{FF2B5EF4-FFF2-40B4-BE49-F238E27FC236}">
                <a16:creationId xmlns:a16="http://schemas.microsoft.com/office/drawing/2014/main" id="{451259A3-B4FA-6B8E-0EE5-4DED10A676A3}"/>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021</a:t>
            </a:r>
          </a:p>
        </p:txBody>
      </p:sp>
      <p:pic>
        <p:nvPicPr>
          <p:cNvPr id="12" name="Picture 11">
            <a:extLst>
              <a:ext uri="{FF2B5EF4-FFF2-40B4-BE49-F238E27FC236}">
                <a16:creationId xmlns:a16="http://schemas.microsoft.com/office/drawing/2014/main" id="{E2E5F206-86F2-B59C-22BE-3DE68F63DB14}"/>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E00D9B64-2850-6496-44CE-C7CD33F8E673}"/>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9A0518D9-D012-0C5A-4F60-9FE1E101CE9F}"/>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D01419F8-1EE7-6DFE-FBD7-86EE7FEF0980}"/>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92A3655A-91D2-E2B2-68BC-2DC95A036BB3}"/>
              </a:ext>
            </a:extLst>
          </p:cNvPr>
          <p:cNvPicPr>
            <a:picLocks noChangeAspect="1"/>
          </p:cNvPicPr>
          <p:nvPr/>
        </p:nvPicPr>
        <p:blipFill>
          <a:blip r:embed="rId5"/>
          <a:stretch>
            <a:fillRect/>
          </a:stretch>
        </p:blipFill>
        <p:spPr>
          <a:xfrm>
            <a:off x="2005523" y="1685423"/>
            <a:ext cx="7300256" cy="496211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F57C21D6-6915-37EA-81D9-611C64E59380}"/>
              </a:ext>
            </a:extLst>
          </p:cNvPr>
          <p:cNvPicPr>
            <a:picLocks noChangeAspect="1"/>
          </p:cNvPicPr>
          <p:nvPr/>
        </p:nvPicPr>
        <p:blipFill>
          <a:blip r:embed="rId6"/>
          <a:stretch>
            <a:fillRect/>
          </a:stretch>
        </p:blipFill>
        <p:spPr>
          <a:xfrm>
            <a:off x="6751784" y="1291752"/>
            <a:ext cx="4022256" cy="298425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41309803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CCF86-29BA-7859-48BA-10B8CC55DF5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7470261-4D89-D03A-3CEA-8C8FDF32EBDB}"/>
              </a:ext>
            </a:extLst>
          </p:cNvPr>
          <p:cNvSpPr>
            <a:spLocks noGrp="1"/>
          </p:cNvSpPr>
          <p:nvPr>
            <p:ph type="title"/>
          </p:nvPr>
        </p:nvSpPr>
        <p:spPr>
          <a:xfrm>
            <a:off x="2005523" y="584362"/>
            <a:ext cx="9345448" cy="1200329"/>
          </a:xfrm>
        </p:spPr>
        <p:txBody>
          <a:bodyPr anchor="t">
            <a:normAutofit/>
          </a:bodyPr>
          <a:lstStyle/>
          <a:p>
            <a:r>
              <a:rPr lang="en-US" altLang="zh-CN" cap="none" dirty="0"/>
              <a:t>Phase B: Business Architecture</a:t>
            </a:r>
            <a:br>
              <a:rPr lang="en-US" altLang="zh-CN" cap="none" dirty="0"/>
            </a:br>
            <a:r>
              <a:rPr lang="en-US" altLang="zh-CN" cap="none" dirty="0"/>
              <a:t>- Figure 20: Resource Map View (Target)</a:t>
            </a:r>
            <a:endParaRPr lang="en-US" cap="none" dirty="0"/>
          </a:p>
        </p:txBody>
      </p:sp>
      <p:sp>
        <p:nvSpPr>
          <p:cNvPr id="9" name="TextBox 8">
            <a:extLst>
              <a:ext uri="{FF2B5EF4-FFF2-40B4-BE49-F238E27FC236}">
                <a16:creationId xmlns:a16="http://schemas.microsoft.com/office/drawing/2014/main" id="{03DFB129-351F-8D0C-263D-34C66C2B0C8E}"/>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022</a:t>
            </a:r>
          </a:p>
        </p:txBody>
      </p:sp>
      <p:pic>
        <p:nvPicPr>
          <p:cNvPr id="12" name="Picture 11">
            <a:extLst>
              <a:ext uri="{FF2B5EF4-FFF2-40B4-BE49-F238E27FC236}">
                <a16:creationId xmlns:a16="http://schemas.microsoft.com/office/drawing/2014/main" id="{23A7BC53-6B8A-57E3-EE8F-4A8474E9F05C}"/>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177CC396-7AB4-6D11-EA2F-0C95D17D7FB8}"/>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8F707C8F-2DE6-95FD-B492-7084DB53CBC4}"/>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D97A0F49-830E-0E31-AF4D-E0CD3EB093DA}"/>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6F4F04CE-0C6D-5BCC-B1B6-FAED251296D0}"/>
              </a:ext>
            </a:extLst>
          </p:cNvPr>
          <p:cNvPicPr>
            <a:picLocks noChangeAspect="1"/>
          </p:cNvPicPr>
          <p:nvPr/>
        </p:nvPicPr>
        <p:blipFill>
          <a:blip r:embed="rId5"/>
          <a:stretch>
            <a:fillRect/>
          </a:stretch>
        </p:blipFill>
        <p:spPr>
          <a:xfrm>
            <a:off x="1889760" y="1668525"/>
            <a:ext cx="8006080" cy="5036834"/>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51ECCBC-5E43-0B25-76B1-7411152056D9}"/>
              </a:ext>
            </a:extLst>
          </p:cNvPr>
          <p:cNvPicPr>
            <a:picLocks noChangeAspect="1"/>
          </p:cNvPicPr>
          <p:nvPr/>
        </p:nvPicPr>
        <p:blipFill>
          <a:blip r:embed="rId6"/>
          <a:stretch>
            <a:fillRect/>
          </a:stretch>
        </p:blipFill>
        <p:spPr>
          <a:xfrm>
            <a:off x="6096000" y="1389573"/>
            <a:ext cx="5739613" cy="293410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3863368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344A8-AFA7-01F7-2036-66ABF04CF92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7E40B0E-1FF4-2B03-9022-22BB267E57C7}"/>
              </a:ext>
            </a:extLst>
          </p:cNvPr>
          <p:cNvSpPr>
            <a:spLocks noGrp="1"/>
          </p:cNvSpPr>
          <p:nvPr>
            <p:ph type="title"/>
          </p:nvPr>
        </p:nvSpPr>
        <p:spPr>
          <a:xfrm>
            <a:off x="2005523" y="584362"/>
            <a:ext cx="9345448" cy="1200329"/>
          </a:xfrm>
        </p:spPr>
        <p:txBody>
          <a:bodyPr anchor="t">
            <a:normAutofit fontScale="90000"/>
          </a:bodyPr>
          <a:lstStyle/>
          <a:p>
            <a:r>
              <a:rPr lang="en-US" altLang="zh-CN" cap="none" dirty="0"/>
              <a:t>Phase B: Business Architecture</a:t>
            </a:r>
            <a:br>
              <a:rPr lang="en-US" altLang="zh-CN" cap="none" dirty="0"/>
            </a:br>
            <a:r>
              <a:rPr lang="en-US" altLang="zh-CN" cap="none" dirty="0"/>
              <a:t>- Figure 21: Resource Realization View (Target)</a:t>
            </a:r>
            <a:endParaRPr lang="en-US" cap="none" dirty="0"/>
          </a:p>
        </p:txBody>
      </p:sp>
      <p:sp>
        <p:nvSpPr>
          <p:cNvPr id="9" name="TextBox 8">
            <a:extLst>
              <a:ext uri="{FF2B5EF4-FFF2-40B4-BE49-F238E27FC236}">
                <a16:creationId xmlns:a16="http://schemas.microsoft.com/office/drawing/2014/main" id="{009ED9AE-0979-8B0B-C61A-B761D7D3979E}"/>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023</a:t>
            </a:r>
          </a:p>
        </p:txBody>
      </p:sp>
      <p:pic>
        <p:nvPicPr>
          <p:cNvPr id="12" name="Picture 11">
            <a:extLst>
              <a:ext uri="{FF2B5EF4-FFF2-40B4-BE49-F238E27FC236}">
                <a16:creationId xmlns:a16="http://schemas.microsoft.com/office/drawing/2014/main" id="{CBA225F4-C953-254F-EF10-F02725A9F29A}"/>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A6CC00FB-58AE-B930-7164-7E7FC7CF3230}"/>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04B8CAF1-9BAB-A045-A7BF-FDB8C44C6557}"/>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EA9A47FE-DB16-8260-738D-F0CEC3139063}"/>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5108E817-67A9-61B3-25DF-12ED3462CE71}"/>
              </a:ext>
            </a:extLst>
          </p:cNvPr>
          <p:cNvPicPr>
            <a:picLocks noChangeAspect="1"/>
          </p:cNvPicPr>
          <p:nvPr/>
        </p:nvPicPr>
        <p:blipFill>
          <a:blip r:embed="rId5"/>
          <a:stretch>
            <a:fillRect/>
          </a:stretch>
        </p:blipFill>
        <p:spPr>
          <a:xfrm>
            <a:off x="1849120" y="1620576"/>
            <a:ext cx="7717237" cy="485410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5F573112-E34D-3D66-A9C7-97D3AA8248E9}"/>
              </a:ext>
            </a:extLst>
          </p:cNvPr>
          <p:cNvPicPr>
            <a:picLocks noChangeAspect="1"/>
          </p:cNvPicPr>
          <p:nvPr/>
        </p:nvPicPr>
        <p:blipFill>
          <a:blip r:embed="rId6"/>
          <a:stretch>
            <a:fillRect/>
          </a:stretch>
        </p:blipFill>
        <p:spPr>
          <a:xfrm>
            <a:off x="6038915" y="1411628"/>
            <a:ext cx="5787599" cy="295157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6121315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13154-A851-370B-9AB8-5F2A10C9B2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CCCE167-4B1A-3B8F-1327-C8FBE35BC809}"/>
              </a:ext>
            </a:extLst>
          </p:cNvPr>
          <p:cNvSpPr>
            <a:spLocks noGrp="1"/>
          </p:cNvSpPr>
          <p:nvPr>
            <p:ph type="title"/>
          </p:nvPr>
        </p:nvSpPr>
        <p:spPr>
          <a:xfrm>
            <a:off x="2005523" y="584362"/>
            <a:ext cx="9345448" cy="1200329"/>
          </a:xfrm>
        </p:spPr>
        <p:txBody>
          <a:bodyPr anchor="t">
            <a:normAutofit/>
          </a:bodyPr>
          <a:lstStyle/>
          <a:p>
            <a:r>
              <a:rPr lang="en-US" altLang="zh-CN" cap="none" dirty="0"/>
              <a:t>Phase B: Business Architecture</a:t>
            </a:r>
            <a:br>
              <a:rPr lang="en-US" altLang="zh-CN" cap="none" dirty="0"/>
            </a:br>
            <a:r>
              <a:rPr lang="en-US" altLang="zh-CN" cap="none" dirty="0"/>
              <a:t>- Ontology View on Business Layer</a:t>
            </a:r>
            <a:endParaRPr lang="en-US" cap="none" dirty="0"/>
          </a:p>
        </p:txBody>
      </p:sp>
      <p:sp>
        <p:nvSpPr>
          <p:cNvPr id="9" name="TextBox 8">
            <a:extLst>
              <a:ext uri="{FF2B5EF4-FFF2-40B4-BE49-F238E27FC236}">
                <a16:creationId xmlns:a16="http://schemas.microsoft.com/office/drawing/2014/main" id="{4C317C36-2B1C-6C58-49FF-C6A1DA0F0101}"/>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024</a:t>
            </a:r>
          </a:p>
        </p:txBody>
      </p:sp>
      <p:pic>
        <p:nvPicPr>
          <p:cNvPr id="12" name="Picture 11">
            <a:extLst>
              <a:ext uri="{FF2B5EF4-FFF2-40B4-BE49-F238E27FC236}">
                <a16:creationId xmlns:a16="http://schemas.microsoft.com/office/drawing/2014/main" id="{D409C511-491D-BB3D-FF2E-652BB14176C0}"/>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39E081B1-5978-AA57-04F1-C218D0033123}"/>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EC1F2470-AAF3-68EF-3D5C-F80A5A87BF31}"/>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E9F1E2F7-E0EA-5D84-7716-568AC3963825}"/>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13C8E942-0368-24EC-B8E3-E84F236BEC4A}"/>
              </a:ext>
            </a:extLst>
          </p:cNvPr>
          <p:cNvPicPr>
            <a:picLocks noChangeAspect="1"/>
          </p:cNvPicPr>
          <p:nvPr/>
        </p:nvPicPr>
        <p:blipFill>
          <a:blip r:embed="rId5"/>
          <a:stretch>
            <a:fillRect/>
          </a:stretch>
        </p:blipFill>
        <p:spPr>
          <a:xfrm>
            <a:off x="1776230" y="1620576"/>
            <a:ext cx="5758440" cy="423621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591B460D-737F-1E52-4658-9C3BC0674894}"/>
              </a:ext>
            </a:extLst>
          </p:cNvPr>
          <p:cNvPicPr>
            <a:picLocks noChangeAspect="1"/>
          </p:cNvPicPr>
          <p:nvPr/>
        </p:nvPicPr>
        <p:blipFill>
          <a:blip r:embed="rId6"/>
          <a:stretch>
            <a:fillRect/>
          </a:stretch>
        </p:blipFill>
        <p:spPr>
          <a:xfrm>
            <a:off x="6441440" y="3401961"/>
            <a:ext cx="5323839" cy="266378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4294536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8B918-B981-8CB6-E0B4-3C93427E38AF}"/>
              </a:ext>
            </a:extLst>
          </p:cNvPr>
          <p:cNvSpPr>
            <a:spLocks noGrp="1"/>
          </p:cNvSpPr>
          <p:nvPr>
            <p:ph type="title"/>
          </p:nvPr>
        </p:nvSpPr>
        <p:spPr/>
        <p:txBody>
          <a:bodyPr/>
          <a:lstStyle/>
          <a:p>
            <a:r>
              <a:rPr lang="en-US" dirty="0"/>
              <a:t>About Me – Xiaoqi Zhao (and </a:t>
            </a:r>
            <a:r>
              <a:rPr lang="en-US" dirty="0" err="1"/>
              <a:t>archi</a:t>
            </a:r>
            <a:r>
              <a:rPr lang="en-US" dirty="0"/>
              <a:t>. Related)</a:t>
            </a:r>
          </a:p>
        </p:txBody>
      </p:sp>
      <p:sp>
        <p:nvSpPr>
          <p:cNvPr id="3" name="Table Placeholder 2">
            <a:extLst>
              <a:ext uri="{FF2B5EF4-FFF2-40B4-BE49-F238E27FC236}">
                <a16:creationId xmlns:a16="http://schemas.microsoft.com/office/drawing/2014/main" id="{14F077E1-276B-A343-D21C-1308EB5C7D1C}"/>
              </a:ext>
            </a:extLst>
          </p:cNvPr>
          <p:cNvSpPr>
            <a:spLocks noGrp="1"/>
          </p:cNvSpPr>
          <p:nvPr>
            <p:ph type="tbl" sz="quarter" idx="13"/>
          </p:nvPr>
        </p:nvSpPr>
        <p:spPr>
          <a:xfrm>
            <a:off x="4023361" y="2204720"/>
            <a:ext cx="7590864" cy="4009438"/>
          </a:xfrm>
        </p:spPr>
        <p:txBody>
          <a:bodyPr/>
          <a:lstStyle/>
          <a:p>
            <a:pPr marL="342900" indent="-342900">
              <a:buFont typeface="Arial" panose="020B0604020202020204" pitchFamily="34" charset="0"/>
              <a:buChar char="•"/>
            </a:pPr>
            <a:r>
              <a:rPr lang="en-US" dirty="0"/>
              <a:t>25+ years in IT field, 10+ years as Enterprise Architect</a:t>
            </a:r>
          </a:p>
          <a:p>
            <a:pPr marL="342900" indent="-342900">
              <a:buFont typeface="Arial" panose="020B0604020202020204" pitchFamily="34" charset="0"/>
              <a:buChar char="•"/>
            </a:pPr>
            <a:r>
              <a:rPr lang="en-US" dirty="0"/>
              <a:t>ITIL Manager in 2002, PMP in 2003</a:t>
            </a:r>
          </a:p>
          <a:p>
            <a:pPr marL="342900" indent="-342900">
              <a:buFont typeface="Arial" panose="020B0604020202020204" pitchFamily="34" charset="0"/>
              <a:buChar char="•"/>
            </a:pPr>
            <a:r>
              <a:rPr lang="en-US" dirty="0"/>
              <a:t>OpenGroup TOGAF 9 Certified in 2013</a:t>
            </a:r>
          </a:p>
          <a:p>
            <a:pPr marL="342900" indent="-342900">
              <a:buFont typeface="Arial" panose="020B0604020202020204" pitchFamily="34" charset="0"/>
              <a:buChar char="•"/>
            </a:pPr>
            <a:r>
              <a:rPr lang="en-US" altLang="zh-CN" dirty="0"/>
              <a:t>ArchiMate 3 Certified in 2021</a:t>
            </a:r>
          </a:p>
          <a:p>
            <a:pPr marL="342900" indent="-342900">
              <a:buFont typeface="Arial" panose="020B0604020202020204" pitchFamily="34" charset="0"/>
              <a:buChar char="•"/>
            </a:pPr>
            <a:r>
              <a:rPr lang="en-US" dirty="0"/>
              <a:t>Gain OpenGroup Level 2 Architect in 2021 as well</a:t>
            </a:r>
          </a:p>
          <a:p>
            <a:pPr marL="342900" indent="-342900">
              <a:buFont typeface="Arial" panose="020B0604020202020204" pitchFamily="34" charset="0"/>
              <a:buChar char="•"/>
            </a:pPr>
            <a:r>
              <a:rPr lang="en-US" dirty="0"/>
              <a:t>Skillful on Architecture Abstracting and Modeling</a:t>
            </a:r>
          </a:p>
          <a:p>
            <a:pPr marL="342900" indent="-342900">
              <a:buFont typeface="Arial" panose="020B0604020202020204" pitchFamily="34" charset="0"/>
              <a:buChar char="•"/>
            </a:pPr>
            <a:r>
              <a:rPr lang="en-US" dirty="0"/>
              <a:t>Actively using EA tools, diagramming tools</a:t>
            </a:r>
          </a:p>
          <a:p>
            <a:pPr marL="342900" indent="-342900">
              <a:buFont typeface="Arial" panose="020B0604020202020204" pitchFamily="34" charset="0"/>
              <a:buChar char="•"/>
            </a:pPr>
            <a:r>
              <a:rPr lang="en-US" dirty="0"/>
              <a:t>Learn by doing, share by practicing… also for FUN!</a:t>
            </a:r>
          </a:p>
        </p:txBody>
      </p:sp>
      <p:sp>
        <p:nvSpPr>
          <p:cNvPr id="4" name="Slide Number Placeholder 3">
            <a:extLst>
              <a:ext uri="{FF2B5EF4-FFF2-40B4-BE49-F238E27FC236}">
                <a16:creationId xmlns:a16="http://schemas.microsoft.com/office/drawing/2014/main" id="{0BEC26C3-4BBC-7C07-12B9-5AC7DCE06470}"/>
              </a:ext>
            </a:extLst>
          </p:cNvPr>
          <p:cNvSpPr>
            <a:spLocks noGrp="1"/>
          </p:cNvSpPr>
          <p:nvPr>
            <p:ph type="sldNum" sz="quarter" idx="12"/>
          </p:nvPr>
        </p:nvSpPr>
        <p:spPr/>
        <p:txBody>
          <a:bodyPr/>
          <a:lstStyle/>
          <a:p>
            <a:fld id="{FE024F78-56A6-7740-B68D-8D4D026EDF3F}" type="slidenum">
              <a:rPr lang="en-US" smtClean="0"/>
              <a:pPr/>
              <a:t>3</a:t>
            </a:fld>
            <a:endParaRPr lang="en-US" dirty="0"/>
          </a:p>
        </p:txBody>
      </p:sp>
      <p:pic>
        <p:nvPicPr>
          <p:cNvPr id="7" name="Picture 6">
            <a:extLst>
              <a:ext uri="{FF2B5EF4-FFF2-40B4-BE49-F238E27FC236}">
                <a16:creationId xmlns:a16="http://schemas.microsoft.com/office/drawing/2014/main" id="{11ECCAC7-5599-2549-75CB-EB09159E4E41}"/>
              </a:ext>
            </a:extLst>
          </p:cNvPr>
          <p:cNvPicPr>
            <a:picLocks noChangeAspect="1"/>
          </p:cNvPicPr>
          <p:nvPr/>
        </p:nvPicPr>
        <p:blipFill>
          <a:blip r:embed="rId2"/>
          <a:stretch>
            <a:fillRect/>
          </a:stretch>
        </p:blipFill>
        <p:spPr>
          <a:xfrm>
            <a:off x="577775" y="2560638"/>
            <a:ext cx="3237389" cy="3478212"/>
          </a:xfrm>
          <a:prstGeom prst="rect">
            <a:avLst/>
          </a:prstGeom>
          <a:ln>
            <a:noFill/>
          </a:ln>
          <a:effectLst>
            <a:softEdge rad="112500"/>
          </a:effectLst>
        </p:spPr>
      </p:pic>
    </p:spTree>
    <p:extLst>
      <p:ext uri="{BB962C8B-B14F-4D97-AF65-F5344CB8AC3E}">
        <p14:creationId xmlns:p14="http://schemas.microsoft.com/office/powerpoint/2010/main" val="1973315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2D29-B5AA-070F-FDDE-F8041E966AD7}"/>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AF2B98C7-A6E7-3E1A-1B2F-827AA66F4EF8}"/>
              </a:ext>
            </a:extLst>
          </p:cNvPr>
          <p:cNvPicPr>
            <a:picLocks noChangeAspect="1"/>
          </p:cNvPicPr>
          <p:nvPr/>
        </p:nvPicPr>
        <p:blipFill>
          <a:blip r:embed="rId3"/>
          <a:stretch>
            <a:fillRect/>
          </a:stretch>
        </p:blipFill>
        <p:spPr>
          <a:xfrm>
            <a:off x="375553" y="390701"/>
            <a:ext cx="11436831" cy="6086776"/>
          </a:xfrm>
          <a:prstGeom prst="rect">
            <a:avLst/>
          </a:prstGeom>
          <a:ln>
            <a:noFill/>
          </a:ln>
          <a:effectLst>
            <a:outerShdw blurRad="292100" dist="139700" dir="2700000" algn="tl" rotWithShape="0">
              <a:srgbClr val="333333">
                <a:alpha val="65000"/>
              </a:srgbClr>
            </a:outerShdw>
          </a:effectLst>
        </p:spPr>
      </p:pic>
      <p:pic>
        <p:nvPicPr>
          <p:cNvPr id="2" name="Picture 1">
            <a:extLst>
              <a:ext uri="{FF2B5EF4-FFF2-40B4-BE49-F238E27FC236}">
                <a16:creationId xmlns:a16="http://schemas.microsoft.com/office/drawing/2014/main" id="{92EFA96E-AD1B-7C8F-81E8-E021069F3A86}"/>
              </a:ext>
            </a:extLst>
          </p:cNvPr>
          <p:cNvPicPr>
            <a:picLocks noChangeAspect="1"/>
          </p:cNvPicPr>
          <p:nvPr/>
        </p:nvPicPr>
        <p:blipFill>
          <a:blip r:embed="rId4"/>
          <a:stretch>
            <a:fillRect/>
          </a:stretch>
        </p:blipFill>
        <p:spPr>
          <a:xfrm>
            <a:off x="3585917" y="1795072"/>
            <a:ext cx="4681089" cy="2947342"/>
          </a:xfrm>
          <a:prstGeom prst="rect">
            <a:avLst/>
          </a:prstGeom>
          <a:ln>
            <a:noFill/>
          </a:ln>
          <a:effectLst>
            <a:softEdge rad="112500"/>
          </a:effectLst>
        </p:spPr>
      </p:pic>
      <p:pic>
        <p:nvPicPr>
          <p:cNvPr id="5" name="Picture 4">
            <a:extLst>
              <a:ext uri="{FF2B5EF4-FFF2-40B4-BE49-F238E27FC236}">
                <a16:creationId xmlns:a16="http://schemas.microsoft.com/office/drawing/2014/main" id="{5991D4F8-ABA2-4CD4-B5CF-C83458983774}"/>
              </a:ext>
            </a:extLst>
          </p:cNvPr>
          <p:cNvPicPr>
            <a:picLocks noChangeAspect="1"/>
          </p:cNvPicPr>
          <p:nvPr/>
        </p:nvPicPr>
        <p:blipFill>
          <a:blip r:embed="rId5"/>
          <a:stretch>
            <a:fillRect/>
          </a:stretch>
        </p:blipFill>
        <p:spPr>
          <a:xfrm>
            <a:off x="7163369" y="1017638"/>
            <a:ext cx="2143125"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8A24093F-5839-82D8-4C25-6723F9DDED9C}"/>
              </a:ext>
            </a:extLst>
          </p:cNvPr>
          <p:cNvPicPr>
            <a:picLocks noChangeAspect="1"/>
          </p:cNvPicPr>
          <p:nvPr/>
        </p:nvPicPr>
        <p:blipFill>
          <a:blip r:embed="rId6"/>
          <a:stretch>
            <a:fillRect/>
          </a:stretch>
        </p:blipFill>
        <p:spPr>
          <a:xfrm>
            <a:off x="2514354" y="1017639"/>
            <a:ext cx="2143125"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88230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97409-8B3D-2411-401E-DF4B4C05B4D3}"/>
              </a:ext>
            </a:extLst>
          </p:cNvPr>
          <p:cNvSpPr>
            <a:spLocks noGrp="1"/>
          </p:cNvSpPr>
          <p:nvPr>
            <p:ph type="title"/>
          </p:nvPr>
        </p:nvSpPr>
        <p:spPr/>
        <p:txBody>
          <a:bodyPr/>
          <a:lstStyle/>
          <a:p>
            <a:r>
              <a:rPr lang="en-US" dirty="0"/>
              <a:t>Why This Course – ArchiSurance 2025</a:t>
            </a:r>
          </a:p>
        </p:txBody>
      </p:sp>
      <p:sp>
        <p:nvSpPr>
          <p:cNvPr id="3" name="Table Placeholder 2">
            <a:extLst>
              <a:ext uri="{FF2B5EF4-FFF2-40B4-BE49-F238E27FC236}">
                <a16:creationId xmlns:a16="http://schemas.microsoft.com/office/drawing/2014/main" id="{315F8ECC-78BF-CF69-2CDD-45112661DF3D}"/>
              </a:ext>
            </a:extLst>
          </p:cNvPr>
          <p:cNvSpPr>
            <a:spLocks noGrp="1"/>
          </p:cNvSpPr>
          <p:nvPr>
            <p:ph type="tbl" sz="quarter" idx="13"/>
          </p:nvPr>
        </p:nvSpPr>
        <p:spPr>
          <a:xfrm>
            <a:off x="835025" y="2275840"/>
            <a:ext cx="10515600" cy="3763010"/>
          </a:xfrm>
        </p:spPr>
        <p:txBody>
          <a:bodyPr/>
          <a:lstStyle/>
          <a:p>
            <a:pPr marL="342900" indent="-342900">
              <a:buFont typeface="Arial" panose="020B0604020202020204" pitchFamily="34" charset="0"/>
              <a:buChar char="•"/>
            </a:pPr>
            <a:r>
              <a:rPr lang="en-US" dirty="0"/>
              <a:t>I had packaged and shared ArchiSurance Practice in 2023, gained interests by variable architect roles</a:t>
            </a:r>
          </a:p>
          <a:p>
            <a:pPr marL="1143000" lvl="1"/>
            <a:r>
              <a:rPr lang="en-US" sz="2000" dirty="0"/>
              <a:t>46 Videos, Viewed 20K+ times, 730 hours</a:t>
            </a:r>
          </a:p>
          <a:p>
            <a:pPr marL="342900" indent="-342900">
              <a:buFont typeface="Arial" panose="020B0604020202020204" pitchFamily="34" charset="0"/>
              <a:buChar char="•"/>
            </a:pPr>
            <a:r>
              <a:rPr lang="en-US" dirty="0"/>
              <a:t>The course was selected into Udemy Business in Q4 2024, and as the only one relating to “ArchiSurance” topic there, ~ 400 students</a:t>
            </a:r>
          </a:p>
          <a:p>
            <a:pPr marL="342900" indent="-342900">
              <a:buFont typeface="Arial" panose="020B0604020202020204" pitchFamily="34" charset="0"/>
              <a:buChar char="•"/>
            </a:pPr>
            <a:r>
              <a:rPr lang="en-US" dirty="0"/>
              <a:t>Since that series of demo were based on mixed version 3.1 and 3.2, and have collected numerous feedbacks from students, I’d like to develop one new version of this course fully basing on version 3.2, also, take chance to improve the course recording technic</a:t>
            </a:r>
          </a:p>
          <a:p>
            <a:pPr marL="342900" indent="-342900">
              <a:buFont typeface="Arial" panose="020B0604020202020204" pitchFamily="34" charset="0"/>
              <a:buChar char="•"/>
            </a:pPr>
            <a:r>
              <a:rPr lang="en-US" dirty="0"/>
              <a:t>Archi tool has been upgraded to v5.5.0 with fully complying with ArchiMate 3.2, which will be used in the new course</a:t>
            </a:r>
          </a:p>
        </p:txBody>
      </p:sp>
      <p:sp>
        <p:nvSpPr>
          <p:cNvPr id="4" name="Slide Number Placeholder 3">
            <a:extLst>
              <a:ext uri="{FF2B5EF4-FFF2-40B4-BE49-F238E27FC236}">
                <a16:creationId xmlns:a16="http://schemas.microsoft.com/office/drawing/2014/main" id="{C84594F7-F645-AEB9-A594-9F25DA169A14}"/>
              </a:ext>
            </a:extLst>
          </p:cNvPr>
          <p:cNvSpPr>
            <a:spLocks noGrp="1"/>
          </p:cNvSpPr>
          <p:nvPr>
            <p:ph type="sldNum" sz="quarter" idx="12"/>
          </p:nvPr>
        </p:nvSpPr>
        <p:spPr/>
        <p:txBody>
          <a:bodyPr/>
          <a:lstStyle/>
          <a:p>
            <a:fld id="{FE024F78-56A6-7740-B68D-8D4D026EDF3F}" type="slidenum">
              <a:rPr lang="en-US" smtClean="0"/>
              <a:pPr/>
              <a:t>4</a:t>
            </a:fld>
            <a:endParaRPr lang="en-US" dirty="0"/>
          </a:p>
        </p:txBody>
      </p:sp>
    </p:spTree>
    <p:extLst>
      <p:ext uri="{BB962C8B-B14F-4D97-AF65-F5344CB8AC3E}">
        <p14:creationId xmlns:p14="http://schemas.microsoft.com/office/powerpoint/2010/main" val="40764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7EB7C-1312-08ED-20A0-E7323B8F231B}"/>
              </a:ext>
            </a:extLst>
          </p:cNvPr>
          <p:cNvSpPr>
            <a:spLocks noGrp="1"/>
          </p:cNvSpPr>
          <p:nvPr>
            <p:ph type="title"/>
          </p:nvPr>
        </p:nvSpPr>
        <p:spPr/>
        <p:txBody>
          <a:bodyPr/>
          <a:lstStyle/>
          <a:p>
            <a:r>
              <a:rPr lang="en-US" dirty="0"/>
              <a:t>Key Learning Information for your Aware</a:t>
            </a:r>
          </a:p>
        </p:txBody>
      </p:sp>
      <p:sp>
        <p:nvSpPr>
          <p:cNvPr id="3" name="Table Placeholder 2">
            <a:extLst>
              <a:ext uri="{FF2B5EF4-FFF2-40B4-BE49-F238E27FC236}">
                <a16:creationId xmlns:a16="http://schemas.microsoft.com/office/drawing/2014/main" id="{7B327FCC-5F73-5A59-1258-4FDAE5B2A2DB}"/>
              </a:ext>
            </a:extLst>
          </p:cNvPr>
          <p:cNvSpPr>
            <a:spLocks noGrp="1"/>
          </p:cNvSpPr>
          <p:nvPr>
            <p:ph type="tbl" sz="quarter" idx="13"/>
          </p:nvPr>
        </p:nvSpPr>
        <p:spPr>
          <a:xfrm>
            <a:off x="835025" y="2346960"/>
            <a:ext cx="10515600" cy="3691890"/>
          </a:xfrm>
        </p:spPr>
        <p:txBody>
          <a:bodyPr/>
          <a:lstStyle/>
          <a:p>
            <a:pPr marL="342900" indent="-342900">
              <a:buFont typeface="Arial" panose="020B0604020202020204" pitchFamily="34" charset="0"/>
              <a:buChar char="•"/>
            </a:pPr>
            <a:r>
              <a:rPr lang="en-US" dirty="0"/>
              <a:t>Course structure will be managed in Mindmap via </a:t>
            </a:r>
            <a:r>
              <a:rPr lang="en-US" dirty="0" err="1"/>
              <a:t>FreePlane</a:t>
            </a:r>
            <a:r>
              <a:rPr lang="en-US" dirty="0"/>
              <a:t> tool</a:t>
            </a:r>
          </a:p>
          <a:p>
            <a:pPr marL="342900" indent="-342900">
              <a:buFont typeface="Arial" panose="020B0604020202020204" pitchFamily="34" charset="0"/>
              <a:buChar char="•"/>
            </a:pPr>
            <a:r>
              <a:rPr lang="en-US" dirty="0"/>
              <a:t>Every lecture aims to finish one view</a:t>
            </a:r>
          </a:p>
          <a:p>
            <a:pPr marL="342900" indent="-342900">
              <a:buFont typeface="Arial" panose="020B0604020202020204" pitchFamily="34" charset="0"/>
              <a:buChar char="•"/>
            </a:pPr>
            <a:r>
              <a:rPr lang="en-US" dirty="0"/>
              <a:t>Gradually build up Enterprise Architecture </a:t>
            </a:r>
            <a:r>
              <a:rPr lang="en-US" b="1" u="sng" dirty="0"/>
              <a:t>Repository</a:t>
            </a:r>
            <a:r>
              <a:rPr lang="en-US" dirty="0"/>
              <a:t> for ArchiSurance</a:t>
            </a:r>
          </a:p>
          <a:p>
            <a:pPr marL="342900" indent="-342900">
              <a:buFont typeface="Arial" panose="020B0604020202020204" pitchFamily="34" charset="0"/>
              <a:buChar char="•"/>
            </a:pPr>
            <a:r>
              <a:rPr lang="en-US" dirty="0"/>
              <a:t>Generate and archive one snapshot model right after every view modeling</a:t>
            </a:r>
          </a:p>
          <a:p>
            <a:pPr marL="342900" indent="-342900">
              <a:buFont typeface="Arial" panose="020B0604020202020204" pitchFamily="34" charset="0"/>
              <a:buChar char="•"/>
            </a:pPr>
            <a:r>
              <a:rPr lang="en-US" dirty="0"/>
              <a:t>Models and information is tracked in new GitHub repository: </a:t>
            </a:r>
            <a:r>
              <a:rPr lang="en-US" dirty="0">
                <a:hlinkClick r:id="rId2"/>
              </a:rPr>
              <a:t>https://github.com/yasenstar/ArchiMate_ArchiSurance</a:t>
            </a: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Do not watch only! Open Archi and do modeling yourself!</a:t>
            </a:r>
          </a:p>
        </p:txBody>
      </p:sp>
      <p:sp>
        <p:nvSpPr>
          <p:cNvPr id="4" name="Slide Number Placeholder 3">
            <a:extLst>
              <a:ext uri="{FF2B5EF4-FFF2-40B4-BE49-F238E27FC236}">
                <a16:creationId xmlns:a16="http://schemas.microsoft.com/office/drawing/2014/main" id="{CF6AEEC5-D75B-3AB7-26F1-A2078F0C9D46}"/>
              </a:ext>
            </a:extLst>
          </p:cNvPr>
          <p:cNvSpPr>
            <a:spLocks noGrp="1"/>
          </p:cNvSpPr>
          <p:nvPr>
            <p:ph type="sldNum" sz="quarter" idx="12"/>
          </p:nvPr>
        </p:nvSpPr>
        <p:spPr/>
        <p:txBody>
          <a:bodyPr/>
          <a:lstStyle/>
          <a:p>
            <a:fld id="{FE024F78-56A6-7740-B68D-8D4D026EDF3F}" type="slidenum">
              <a:rPr lang="en-US" smtClean="0"/>
              <a:pPr/>
              <a:t>5</a:t>
            </a:fld>
            <a:endParaRPr lang="en-US" dirty="0"/>
          </a:p>
        </p:txBody>
      </p:sp>
    </p:spTree>
    <p:extLst>
      <p:ext uri="{BB962C8B-B14F-4D97-AF65-F5344CB8AC3E}">
        <p14:creationId xmlns:p14="http://schemas.microsoft.com/office/powerpoint/2010/main" val="343020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18EAA-C209-F74C-B88A-72617BF18A2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DC178B9-82B4-AD7F-5BF5-46AE147875F0}"/>
              </a:ext>
            </a:extLst>
          </p:cNvPr>
          <p:cNvSpPr>
            <a:spLocks noGrp="1"/>
          </p:cNvSpPr>
          <p:nvPr>
            <p:ph type="title"/>
          </p:nvPr>
        </p:nvSpPr>
        <p:spPr>
          <a:xfrm>
            <a:off x="2005523" y="643842"/>
            <a:ext cx="9345448" cy="1140849"/>
          </a:xfrm>
        </p:spPr>
        <p:txBody>
          <a:bodyPr anchor="t"/>
          <a:lstStyle/>
          <a:p>
            <a:r>
              <a:rPr lang="en-US" altLang="zh-CN" cap="none" dirty="0"/>
              <a:t>ArchiSurance Case Study Overview &amp; Intro</a:t>
            </a:r>
            <a:endParaRPr lang="en-US" cap="none" dirty="0"/>
          </a:p>
        </p:txBody>
      </p:sp>
      <p:sp>
        <p:nvSpPr>
          <p:cNvPr id="9" name="TextBox 8">
            <a:extLst>
              <a:ext uri="{FF2B5EF4-FFF2-40B4-BE49-F238E27FC236}">
                <a16:creationId xmlns:a16="http://schemas.microsoft.com/office/drawing/2014/main" id="{B3218410-285D-4880-CE04-FCD264BB8817}"/>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002</a:t>
            </a:r>
          </a:p>
        </p:txBody>
      </p:sp>
      <p:pic>
        <p:nvPicPr>
          <p:cNvPr id="12" name="Picture 11">
            <a:extLst>
              <a:ext uri="{FF2B5EF4-FFF2-40B4-BE49-F238E27FC236}">
                <a16:creationId xmlns:a16="http://schemas.microsoft.com/office/drawing/2014/main" id="{DA920D84-D1B1-2D93-8176-500DD6D8A990}"/>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188C1335-E1BE-FC00-54AE-30FD42A2D3D0}"/>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02972793-C934-637F-B10A-42A52F38D285}"/>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C4B6A79F-09F8-54DA-7E81-48796CFEF41C}"/>
              </a:ext>
            </a:extLst>
          </p:cNvPr>
          <p:cNvPicPr>
            <a:picLocks noChangeAspect="1"/>
          </p:cNvPicPr>
          <p:nvPr/>
        </p:nvPicPr>
        <p:blipFill>
          <a:blip r:embed="rId5"/>
          <a:stretch>
            <a:fillRect/>
          </a:stretch>
        </p:blipFill>
        <p:spPr>
          <a:xfrm>
            <a:off x="2180320" y="2072450"/>
            <a:ext cx="6954896" cy="4392146"/>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9E6C3631-24BD-C88A-E578-7E9A38B65A76}"/>
              </a:ext>
            </a:extLst>
          </p:cNvPr>
          <p:cNvPicPr>
            <a:picLocks noChangeAspect="1"/>
          </p:cNvPicPr>
          <p:nvPr/>
        </p:nvPicPr>
        <p:blipFill>
          <a:blip r:embed="rId6"/>
          <a:stretch>
            <a:fillRect/>
          </a:stretch>
        </p:blipFill>
        <p:spPr>
          <a:xfrm>
            <a:off x="8084308" y="2476449"/>
            <a:ext cx="3447292" cy="2441832"/>
          </a:xfrm>
          <a:prstGeom prst="rect">
            <a:avLst/>
          </a:prstGeom>
          <a:ln>
            <a:noFill/>
          </a:ln>
          <a:effectLst>
            <a:softEdge rad="112500"/>
          </a:effectLst>
        </p:spPr>
      </p:pic>
      <p:sp>
        <p:nvSpPr>
          <p:cNvPr id="7" name="TextBox 6">
            <a:extLst>
              <a:ext uri="{FF2B5EF4-FFF2-40B4-BE49-F238E27FC236}">
                <a16:creationId xmlns:a16="http://schemas.microsoft.com/office/drawing/2014/main" id="{2794F9FE-781F-62AE-A3AE-CC1B00599303}"/>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spTree>
    <p:extLst>
      <p:ext uri="{BB962C8B-B14F-4D97-AF65-F5344CB8AC3E}">
        <p14:creationId xmlns:p14="http://schemas.microsoft.com/office/powerpoint/2010/main" val="624523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A93D4-A217-3717-F4E8-DB8FEC0FE8CD}"/>
              </a:ext>
            </a:extLst>
          </p:cNvPr>
          <p:cNvSpPr>
            <a:spLocks noGrp="1"/>
          </p:cNvSpPr>
          <p:nvPr>
            <p:ph type="title"/>
          </p:nvPr>
        </p:nvSpPr>
        <p:spPr>
          <a:xfrm>
            <a:off x="835370" y="643843"/>
            <a:ext cx="10515601" cy="575358"/>
          </a:xfrm>
        </p:spPr>
        <p:txBody>
          <a:bodyPr/>
          <a:lstStyle/>
          <a:p>
            <a:r>
              <a:rPr lang="en-US" dirty="0"/>
              <a:t>Check Other Related Course</a:t>
            </a:r>
          </a:p>
        </p:txBody>
      </p:sp>
      <p:sp>
        <p:nvSpPr>
          <p:cNvPr id="4" name="Slide Number Placeholder 3">
            <a:extLst>
              <a:ext uri="{FF2B5EF4-FFF2-40B4-BE49-F238E27FC236}">
                <a16:creationId xmlns:a16="http://schemas.microsoft.com/office/drawing/2014/main" id="{94C3583E-5A8D-B030-3E3A-CA6830B227C4}"/>
              </a:ext>
            </a:extLst>
          </p:cNvPr>
          <p:cNvSpPr>
            <a:spLocks noGrp="1"/>
          </p:cNvSpPr>
          <p:nvPr>
            <p:ph type="sldNum" sz="quarter" idx="12"/>
          </p:nvPr>
        </p:nvSpPr>
        <p:spPr/>
        <p:txBody>
          <a:bodyPr/>
          <a:lstStyle/>
          <a:p>
            <a:fld id="{FE024F78-56A6-7740-B68D-8D4D026EDF3F}" type="slidenum">
              <a:rPr lang="en-US" smtClean="0"/>
              <a:pPr/>
              <a:t>7</a:t>
            </a:fld>
            <a:endParaRPr lang="en-US" dirty="0"/>
          </a:p>
        </p:txBody>
      </p:sp>
      <p:pic>
        <p:nvPicPr>
          <p:cNvPr id="8" name="Picture 7">
            <a:extLst>
              <a:ext uri="{FF2B5EF4-FFF2-40B4-BE49-F238E27FC236}">
                <a16:creationId xmlns:a16="http://schemas.microsoft.com/office/drawing/2014/main" id="{6BC06B27-EDAA-BAB0-CB56-279893383F39}"/>
              </a:ext>
            </a:extLst>
          </p:cNvPr>
          <p:cNvPicPr>
            <a:picLocks noChangeAspect="1"/>
          </p:cNvPicPr>
          <p:nvPr/>
        </p:nvPicPr>
        <p:blipFill>
          <a:blip r:embed="rId2"/>
          <a:stretch>
            <a:fillRect/>
          </a:stretch>
        </p:blipFill>
        <p:spPr>
          <a:xfrm>
            <a:off x="423024" y="3540822"/>
            <a:ext cx="6826669" cy="1327524"/>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52E0CDF1-34D4-A564-2BEE-B4A410FC25D8}"/>
              </a:ext>
            </a:extLst>
          </p:cNvPr>
          <p:cNvPicPr>
            <a:picLocks noChangeAspect="1"/>
          </p:cNvPicPr>
          <p:nvPr/>
        </p:nvPicPr>
        <p:blipFill>
          <a:blip r:embed="rId3"/>
          <a:stretch>
            <a:fillRect/>
          </a:stretch>
        </p:blipFill>
        <p:spPr>
          <a:xfrm>
            <a:off x="375920" y="1416614"/>
            <a:ext cx="6826664" cy="1236803"/>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22E57585-BC92-1871-D886-4050B1404E9B}"/>
              </a:ext>
            </a:extLst>
          </p:cNvPr>
          <p:cNvPicPr>
            <a:picLocks noChangeAspect="1"/>
          </p:cNvPicPr>
          <p:nvPr/>
        </p:nvPicPr>
        <p:blipFill>
          <a:blip r:embed="rId4"/>
          <a:stretch>
            <a:fillRect/>
          </a:stretch>
        </p:blipFill>
        <p:spPr>
          <a:xfrm>
            <a:off x="4524304" y="5008206"/>
            <a:ext cx="6826667" cy="1357207"/>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8A82CE37-C7C3-32CA-9FDA-6B5616959A50}"/>
              </a:ext>
            </a:extLst>
          </p:cNvPr>
          <p:cNvPicPr>
            <a:picLocks noChangeAspect="1"/>
          </p:cNvPicPr>
          <p:nvPr/>
        </p:nvPicPr>
        <p:blipFill>
          <a:blip r:embed="rId5"/>
          <a:stretch>
            <a:fillRect/>
          </a:stretch>
        </p:blipFill>
        <p:spPr>
          <a:xfrm>
            <a:off x="4524302" y="2095343"/>
            <a:ext cx="6826669" cy="12847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50834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0BD13-8621-AB95-F4B8-EA26483EDBD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0AA16A-729F-EBFE-C80A-61E04B382DA8}"/>
              </a:ext>
            </a:extLst>
          </p:cNvPr>
          <p:cNvSpPr>
            <a:spLocks noGrp="1"/>
          </p:cNvSpPr>
          <p:nvPr>
            <p:ph type="title"/>
          </p:nvPr>
        </p:nvSpPr>
        <p:spPr>
          <a:xfrm>
            <a:off x="2005523" y="643842"/>
            <a:ext cx="9345448" cy="1140849"/>
          </a:xfrm>
        </p:spPr>
        <p:txBody>
          <a:bodyPr anchor="t"/>
          <a:lstStyle/>
          <a:p>
            <a:r>
              <a:rPr lang="en-US" altLang="zh-CN" cap="none" dirty="0"/>
              <a:t>Archi Tool Initialization</a:t>
            </a:r>
            <a:endParaRPr lang="en-US" cap="none" dirty="0"/>
          </a:p>
        </p:txBody>
      </p:sp>
      <p:sp>
        <p:nvSpPr>
          <p:cNvPr id="9" name="TextBox 8">
            <a:extLst>
              <a:ext uri="{FF2B5EF4-FFF2-40B4-BE49-F238E27FC236}">
                <a16:creationId xmlns:a16="http://schemas.microsoft.com/office/drawing/2014/main" id="{F26C23DE-57C4-15F4-AFC9-62950ABF3A21}"/>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003</a:t>
            </a:r>
          </a:p>
        </p:txBody>
      </p:sp>
      <p:pic>
        <p:nvPicPr>
          <p:cNvPr id="12" name="Picture 11">
            <a:extLst>
              <a:ext uri="{FF2B5EF4-FFF2-40B4-BE49-F238E27FC236}">
                <a16:creationId xmlns:a16="http://schemas.microsoft.com/office/drawing/2014/main" id="{A4523FCA-A40C-A4AF-0198-00D640ECC5E7}"/>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28BC00D3-8285-01F7-7A57-283D39569C73}"/>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8E793BBF-64AF-96C3-1F71-3789FA7F2F2A}"/>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id="{7BD0BC3F-DA06-A53C-1502-D96F8E269640}"/>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F4C7C84D-637B-27C7-2BE5-6AED00BBEB76}"/>
              </a:ext>
            </a:extLst>
          </p:cNvPr>
          <p:cNvPicPr>
            <a:picLocks noChangeAspect="1"/>
          </p:cNvPicPr>
          <p:nvPr/>
        </p:nvPicPr>
        <p:blipFill>
          <a:blip r:embed="rId5"/>
          <a:stretch>
            <a:fillRect/>
          </a:stretch>
        </p:blipFill>
        <p:spPr>
          <a:xfrm>
            <a:off x="1916167" y="2061219"/>
            <a:ext cx="7278448" cy="4429576"/>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D155A5C8-01E1-0195-1065-B6EFFEF8D7B6}"/>
              </a:ext>
            </a:extLst>
          </p:cNvPr>
          <p:cNvPicPr>
            <a:picLocks noChangeAspect="1"/>
          </p:cNvPicPr>
          <p:nvPr/>
        </p:nvPicPr>
        <p:blipFill>
          <a:blip r:embed="rId6"/>
          <a:stretch>
            <a:fillRect/>
          </a:stretch>
        </p:blipFill>
        <p:spPr>
          <a:xfrm>
            <a:off x="7368959" y="2707640"/>
            <a:ext cx="3651312" cy="3429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40645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8276B-B9B3-C74B-1893-CEF658FB84C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CA4677C-8D7B-2AC1-26FF-602EE1490E37}"/>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Stakeholder View</a:t>
            </a:r>
            <a:endParaRPr lang="en-US" cap="none" dirty="0"/>
          </a:p>
        </p:txBody>
      </p:sp>
      <p:sp>
        <p:nvSpPr>
          <p:cNvPr id="9" name="TextBox 8">
            <a:extLst>
              <a:ext uri="{FF2B5EF4-FFF2-40B4-BE49-F238E27FC236}">
                <a16:creationId xmlns:a16="http://schemas.microsoft.com/office/drawing/2014/main" id="{0A41BBF7-088E-2811-BC3B-B99F9924FA43}"/>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004</a:t>
            </a:r>
          </a:p>
        </p:txBody>
      </p:sp>
      <p:pic>
        <p:nvPicPr>
          <p:cNvPr id="12" name="Picture 11">
            <a:extLst>
              <a:ext uri="{FF2B5EF4-FFF2-40B4-BE49-F238E27FC236}">
                <a16:creationId xmlns:a16="http://schemas.microsoft.com/office/drawing/2014/main" id="{E296B97B-CEBF-320B-8A04-D6D3286E8331}"/>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405B94C4-9EED-481B-827A-A58ABC6C05D0}"/>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7B22893D-74F9-AD9C-EBDA-9BB668C88850}"/>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2A299DE9-C76F-A4A8-AC8D-D46B32D41D5C}"/>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7" name="Picture 6">
            <a:extLst>
              <a:ext uri="{FF2B5EF4-FFF2-40B4-BE49-F238E27FC236}">
                <a16:creationId xmlns:a16="http://schemas.microsoft.com/office/drawing/2014/main" id="{25919372-4690-71AC-A079-AA76ACE45DB6}"/>
              </a:ext>
            </a:extLst>
          </p:cNvPr>
          <p:cNvPicPr>
            <a:picLocks noChangeAspect="1"/>
          </p:cNvPicPr>
          <p:nvPr/>
        </p:nvPicPr>
        <p:blipFill>
          <a:blip r:embed="rId5"/>
          <a:stretch>
            <a:fillRect/>
          </a:stretch>
        </p:blipFill>
        <p:spPr>
          <a:xfrm>
            <a:off x="1776230" y="2047058"/>
            <a:ext cx="7659508" cy="445789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26BE30AA-2A45-EE27-1D3B-92D1FE26BBDC}"/>
              </a:ext>
            </a:extLst>
          </p:cNvPr>
          <p:cNvPicPr>
            <a:picLocks noChangeAspect="1"/>
          </p:cNvPicPr>
          <p:nvPr/>
        </p:nvPicPr>
        <p:blipFill>
          <a:blip r:embed="rId6"/>
          <a:stretch>
            <a:fillRect/>
          </a:stretch>
        </p:blipFill>
        <p:spPr>
          <a:xfrm>
            <a:off x="4080977" y="3805324"/>
            <a:ext cx="6139983" cy="20941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198731988"/>
      </p:ext>
    </p:extLst>
  </p:cSld>
  <p:clrMapOvr>
    <a:masterClrMapping/>
  </p:clrMapOvr>
</p:sld>
</file>

<file path=ppt/theme/theme1.xml><?xml version="1.0" encoding="utf-8"?>
<a:theme xmlns:a="http://schemas.openxmlformats.org/drawingml/2006/main" name="Custom">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36837_win32_SL_V11" id="{EAD6EF7B-6F25-4469-AF6A-07D6EB1461DD}" vid="{30FEA78B-2F89-4FF0-8415-E3920802C5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305301E-11B3-4B9D-A588-21F3C9809371}">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4137456-21FC-4AE2-8A94-BF06CAF2EB9B}">
  <ds:schemaRefs>
    <ds:schemaRef ds:uri="http://schemas.microsoft.com/sharepoint/v3/contenttype/forms"/>
  </ds:schemaRefs>
</ds:datastoreItem>
</file>

<file path=customXml/itemProps3.xml><?xml version="1.0" encoding="utf-8"?>
<ds:datastoreItem xmlns:ds="http://schemas.openxmlformats.org/officeDocument/2006/customXml" ds:itemID="{C77B561B-3A65-4A22-9691-EB838E7F9B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Scientific findings presentation</Template>
  <TotalTime>1580</TotalTime>
  <Words>672</Words>
  <Application>Microsoft Office PowerPoint</Application>
  <PresentationFormat>Widescreen</PresentationFormat>
  <Paragraphs>103</Paragraphs>
  <Slides>30</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Arial Nova</vt:lpstr>
      <vt:lpstr>Biome</vt:lpstr>
      <vt:lpstr>Calibri</vt:lpstr>
      <vt:lpstr>Custom</vt:lpstr>
      <vt:lpstr>Archi Modeling in ArchiSurance</vt:lpstr>
      <vt:lpstr>Opening and Course Introduction</vt:lpstr>
      <vt:lpstr>About Me – Xiaoqi Zhao (and archi. Related)</vt:lpstr>
      <vt:lpstr>Why This Course – ArchiSurance 2025</vt:lpstr>
      <vt:lpstr>Key Learning Information for your Aware</vt:lpstr>
      <vt:lpstr>ArchiSurance Case Study Overview &amp; Intro</vt:lpstr>
      <vt:lpstr>Check Other Related Course</vt:lpstr>
      <vt:lpstr>Archi Tool Initialization</vt:lpstr>
      <vt:lpstr>Phase A: Architecture Vision - Stakeholder View</vt:lpstr>
      <vt:lpstr>Phase A: Architecture Vision - Business Goals, Assessments, Outcomes</vt:lpstr>
      <vt:lpstr>Phase A: Architecture Vision - Principles View</vt:lpstr>
      <vt:lpstr>Phase A: Architecture Vision - Goal Refinement View for Rationalization Strategy</vt:lpstr>
      <vt:lpstr>Phase A: Architecture Vision - Strategy View for Digital Customer Intimacy Strategy</vt:lpstr>
      <vt:lpstr>Phase A: Architecture Vision - Figure 08: Solution Concept View</vt:lpstr>
      <vt:lpstr>Phase A: Architecture Vision - Ontology View on Motivation Layer</vt:lpstr>
      <vt:lpstr>Phase B: Business Architecture - Figure 09: Organization View</vt:lpstr>
      <vt:lpstr>Phase B: Business Architecture - Figure 10: Organization Decomposition (Nested)</vt:lpstr>
      <vt:lpstr>Phase B: Business Architecture - Figure 11: Value Stream</vt:lpstr>
      <vt:lpstr>Phase B: Business Architecture - Figure 12: Capability Map View (Baseline)</vt:lpstr>
      <vt:lpstr>Phase B: Business Architecture - Figure 13: Value Stream – Capability Cross-Mapping</vt:lpstr>
      <vt:lpstr>Phase B: Business Architecture - Figure 14: Business Function View (Baseline)</vt:lpstr>
      <vt:lpstr>Phase B: Business Architecture - Figure 15: Capability Realization (Baseline, Partial)</vt:lpstr>
      <vt:lpstr>Phase B: Business Architecture - Figure 16: Business Process View (Baseline)</vt:lpstr>
      <vt:lpstr>Phase B: Business Architecture - Figure 17: Value Stream are Realized by Business Processes</vt:lpstr>
      <vt:lpstr>Phase B: Business Architecture - Figure 18: (Partial) Requirements Realization View</vt:lpstr>
      <vt:lpstr>Phase B: Business Architecture - Figure 19: Capability Gap Analysis</vt:lpstr>
      <vt:lpstr>Phase B: Business Architecture - Figure 20: Resource Map View (Target)</vt:lpstr>
      <vt:lpstr>Phase B: Business Architecture - Figure 21: Resource Realization View (Target)</vt:lpstr>
      <vt:lpstr>Phase B: Business Architecture - Ontology View on Business Layer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Xiaoqi Zhao</dc:creator>
  <cp:lastModifiedBy>Xiaoqi Zhao</cp:lastModifiedBy>
  <cp:revision>41</cp:revision>
  <dcterms:created xsi:type="dcterms:W3CDTF">2024-12-16T12:48:57Z</dcterms:created>
  <dcterms:modified xsi:type="dcterms:W3CDTF">2025-02-16T15:11:31Z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19540963-e559-4020-8a90-fe8a502c2801_Enabled">
    <vt:lpwstr>true</vt:lpwstr>
  </property>
  <property fmtid="{D5CDD505-2E9C-101B-9397-08002B2CF9AE}" pid="4" name="MSIP_Label_19540963-e559-4020-8a90-fe8a502c2801_SetDate">
    <vt:lpwstr>2024-12-16T12:57:10Z</vt:lpwstr>
  </property>
  <property fmtid="{D5CDD505-2E9C-101B-9397-08002B2CF9AE}" pid="5" name="MSIP_Label_19540963-e559-4020-8a90-fe8a502c2801_Method">
    <vt:lpwstr>Standard</vt:lpwstr>
  </property>
  <property fmtid="{D5CDD505-2E9C-101B-9397-08002B2CF9AE}" pid="6" name="MSIP_Label_19540963-e559-4020-8a90-fe8a502c2801_Name">
    <vt:lpwstr>19540963-e559-4020-8a90-fe8a502c2801</vt:lpwstr>
  </property>
  <property fmtid="{D5CDD505-2E9C-101B-9397-08002B2CF9AE}" pid="7" name="MSIP_Label_19540963-e559-4020-8a90-fe8a502c2801_SiteId">
    <vt:lpwstr>f25493ae-1c98-41d7-8a33-0be75f5fe603</vt:lpwstr>
  </property>
  <property fmtid="{D5CDD505-2E9C-101B-9397-08002B2CF9AE}" pid="8" name="MSIP_Label_19540963-e559-4020-8a90-fe8a502c2801_ActionId">
    <vt:lpwstr>822c34dd-476e-42a7-8106-ee35877ac232</vt:lpwstr>
  </property>
  <property fmtid="{D5CDD505-2E9C-101B-9397-08002B2CF9AE}" pid="9" name="MSIP_Label_19540963-e559-4020-8a90-fe8a502c2801_ContentBits">
    <vt:lpwstr>0</vt:lpwstr>
  </property>
</Properties>
</file>